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79" r:id="rId2"/>
    <p:sldId id="256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</p:sldIdLst>
  <p:sldSz cx="20104100" cy="11309350"/>
  <p:notesSz cx="20104100" cy="11309350"/>
  <p:defaultTextStyle>
    <a:defPPr>
      <a:defRPr lang="ru-RU"/>
    </a:defPPr>
    <a:lvl1pPr marL="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400"/>
    <a:srgbClr val="A0C814"/>
    <a:srgbClr val="82055F"/>
    <a:srgbClr val="5AC8F5"/>
    <a:srgbClr val="00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28"/>
  </p:normalViewPr>
  <p:slideViewPr>
    <p:cSldViewPr>
      <p:cViewPr>
        <p:scale>
          <a:sx n="71" d="100"/>
          <a:sy n="71" d="100"/>
        </p:scale>
        <p:origin x="-216" y="-72"/>
      </p:cViewPr>
      <p:guideLst>
        <p:guide orient="horz" pos="2880"/>
        <p:guide pos="21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5D9F8-D45E-43AE-ACD2-FB4CD4C935C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60F79-A9AA-4D7C-A307-4EEA844FC0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222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9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18" algn="l" defTabSz="914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1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40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765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297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358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992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233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62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763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475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72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Klicken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Sie</a:t>
            </a:r>
            <a:r>
              <a:rPr lang="en-US" baseline="0" dirty="0" smtClean="0"/>
              <a:t> auf die </a:t>
            </a:r>
            <a:r>
              <a:rPr lang="de-LI" baseline="0" dirty="0" smtClean="0"/>
              <a:t>Zahlen, um die entsprechenden Fragen zu öffnen.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9413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995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136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471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2987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802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8368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328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009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8862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470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6229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1051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6434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1645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2437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baseline="0" dirty="0" smtClean="0"/>
              <a:t>Klicken Sie auf den Pfeil unten rechts, um auf die nächste Folie mit der richtigen Antwort zu geraten.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7449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baseline="0" dirty="0" smtClean="0"/>
              <a:t>Klicken Sie auf den Pfeil unten rechts, um auf die Startseite mit dem Spielfeld zu geraten.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093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76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60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180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489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12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3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LI" dirty="0" smtClean="0"/>
              <a:t>Nach einem Mausklick</a:t>
            </a:r>
            <a:r>
              <a:rPr lang="de-LI" baseline="0" dirty="0" smtClean="0"/>
              <a:t> erscheint die richtige Antwort. Klicken Sie auf den Pfeil unten rechts, um auf die Startseite mit dem Spielfeld zu geraten.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60F79-A9AA-4D7C-A307-4EEA844FC05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7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1370" y="1497486"/>
            <a:ext cx="18441361" cy="7617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chemeClr val="bg1"/>
                </a:solidFill>
                <a:latin typeface="Goethe FF Clan"/>
                <a:cs typeface="Goethe FF Clan"/>
              </a:defRPr>
            </a:lvl1pPr>
          </a:lstStyle>
          <a:p>
            <a:endParaRPr dirty="0"/>
          </a:p>
        </p:txBody>
      </p:sp>
      <p:sp>
        <p:nvSpPr>
          <p:cNvPr id="29" name="Holder 4">
            <a:extLst>
              <a:ext uri="{FF2B5EF4-FFF2-40B4-BE49-F238E27FC236}">
                <a16:creationId xmlns:a16="http://schemas.microsoft.com/office/drawing/2014/main" xmlns="" id="{E3255834-6FA4-474A-B51E-AA2BE1D6D26F}"/>
              </a:ext>
            </a:extLst>
          </p:cNvPr>
          <p:cNvSpPr txBox="1">
            <a:spLocks/>
          </p:cNvSpPr>
          <p:nvPr userDrawn="1"/>
        </p:nvSpPr>
        <p:spPr>
          <a:xfrm>
            <a:off x="8318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25"/>
              </a:spcBef>
            </a:pPr>
            <a:r>
              <a:rPr lang="en-US" b="1" spc="35" dirty="0"/>
              <a:t>www.goethe.de/rus/deutschinshorts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1EAB31E5-AB1D-4286-B546-D99587A799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8000" y="468000"/>
            <a:ext cx="1643063" cy="571500"/>
          </a:xfrm>
          <a:prstGeom prst="rect">
            <a:avLst/>
          </a:prstGeom>
        </p:spPr>
      </p:pic>
      <p:sp>
        <p:nvSpPr>
          <p:cNvPr id="35" name="Holder 4">
            <a:extLst>
              <a:ext uri="{FF2B5EF4-FFF2-40B4-BE49-F238E27FC236}">
                <a16:creationId xmlns:a16="http://schemas.microsoft.com/office/drawing/2014/main" xmlns="" id="{8428D51A-F738-4D8F-BA43-95B540CA489C}"/>
              </a:ext>
            </a:extLst>
          </p:cNvPr>
          <p:cNvSpPr txBox="1">
            <a:spLocks/>
          </p:cNvSpPr>
          <p:nvPr userDrawn="1"/>
        </p:nvSpPr>
        <p:spPr>
          <a:xfrm>
            <a:off x="16300450" y="10836275"/>
            <a:ext cx="2971800" cy="1461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914330" rtl="0" eaLnBrk="1" latinLnBrk="0" hangingPunct="1">
              <a:defRPr sz="950" b="0" i="0" kern="1200">
                <a:solidFill>
                  <a:srgbClr val="5AC5F2"/>
                </a:solidFill>
                <a:latin typeface="Goethe FF Clan" panose="020B0506030101020104" pitchFamily="34" charset="0"/>
                <a:ea typeface="+mn-ea"/>
                <a:cs typeface="Goethe FF Clan" panose="020B0506030101020104" pitchFamily="34" charset="0"/>
              </a:defRPr>
            </a:lvl1pPr>
            <a:lvl2pPr marL="457166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5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89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18" algn="l" defTabSz="914330" rtl="0" eaLnBrk="1" latinLnBrk="0" hangingPunct="1"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r">
              <a:spcBef>
                <a:spcPts val="125"/>
              </a:spcBef>
            </a:pPr>
            <a:r>
              <a:rPr lang="en-US" b="0" spc="35" dirty="0"/>
              <a:t>© 2024 Goethe-</a:t>
            </a:r>
            <a:r>
              <a:rPr lang="en-US" b="0" spc="35" dirty="0" err="1"/>
              <a:t>Institut</a:t>
            </a:r>
            <a:r>
              <a:rPr lang="en-US" b="0" spc="35" dirty="0"/>
              <a:t> </a:t>
            </a:r>
            <a:r>
              <a:rPr lang="en-US" b="0" spc="35" dirty="0" err="1"/>
              <a:t>Moskau</a:t>
            </a:r>
            <a:endParaRPr lang="en-US" b="0" spc="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7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20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3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1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image" Target="../media/image8.png"/><Relationship Id="rId21" Type="http://schemas.openxmlformats.org/officeDocument/2006/relationships/slide" Target="slide19.xml"/><Relationship Id="rId34" Type="http://schemas.openxmlformats.org/officeDocument/2006/relationships/slide" Target="slide34.xml"/><Relationship Id="rId7" Type="http://schemas.openxmlformats.org/officeDocument/2006/relationships/slide" Target="slide5.xml"/><Relationship Id="rId12" Type="http://schemas.openxmlformats.org/officeDocument/2006/relationships/slide" Target="slide12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33" Type="http://schemas.openxmlformats.org/officeDocument/2006/relationships/slide" Target="slide31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9.xml"/><Relationship Id="rId24" Type="http://schemas.openxmlformats.org/officeDocument/2006/relationships/slide" Target="slide24.xml"/><Relationship Id="rId32" Type="http://schemas.openxmlformats.org/officeDocument/2006/relationships/slide" Target="slide32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17.xml"/><Relationship Id="rId31" Type="http://schemas.openxmlformats.org/officeDocument/2006/relationships/slide" Target="slide29.xml"/><Relationship Id="rId4" Type="http://schemas.openxmlformats.org/officeDocument/2006/relationships/slide" Target="slide4.xml"/><Relationship Id="rId9" Type="http://schemas.openxmlformats.org/officeDocument/2006/relationships/slide" Target="slide7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5.xml"/><Relationship Id="rId30" Type="http://schemas.openxmlformats.org/officeDocument/2006/relationships/slide" Target="slide30.xml"/><Relationship Id="rId35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xmlns="" id="{353901C8-1CB2-904A-959E-A25B0C8352D4}"/>
              </a:ext>
            </a:extLst>
          </p:cNvPr>
          <p:cNvGrpSpPr/>
          <p:nvPr/>
        </p:nvGrpSpPr>
        <p:grpSpPr>
          <a:xfrm>
            <a:off x="3413434" y="0"/>
            <a:ext cx="16690975" cy="11345545"/>
            <a:chOff x="3413434" y="0"/>
            <a:chExt cx="16690975" cy="11345545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xmlns="" id="{8BB69BB5-97B0-1A47-A7D9-4884119A80AE}"/>
                </a:ext>
              </a:extLst>
            </p:cNvPr>
            <p:cNvSpPr/>
            <p:nvPr/>
          </p:nvSpPr>
          <p:spPr>
            <a:xfrm>
              <a:off x="3449947" y="0"/>
              <a:ext cx="4390390" cy="3550285"/>
            </a:xfrm>
            <a:custGeom>
              <a:avLst/>
              <a:gdLst/>
              <a:ahLst/>
              <a:cxnLst/>
              <a:rect l="l" t="t" r="r" b="b"/>
              <a:pathLst>
                <a:path w="4390390" h="3550285">
                  <a:moveTo>
                    <a:pt x="2194906" y="3549839"/>
                  </a:moveTo>
                  <a:lnTo>
                    <a:pt x="2243271" y="3549317"/>
                  </a:lnTo>
                  <a:lnTo>
                    <a:pt x="2291380" y="3547757"/>
                  </a:lnTo>
                  <a:lnTo>
                    <a:pt x="2339222" y="3545171"/>
                  </a:lnTo>
                  <a:lnTo>
                    <a:pt x="2386788" y="3541568"/>
                  </a:lnTo>
                  <a:lnTo>
                    <a:pt x="2434066" y="3536960"/>
                  </a:lnTo>
                  <a:lnTo>
                    <a:pt x="2481046" y="3531357"/>
                  </a:lnTo>
                  <a:lnTo>
                    <a:pt x="2527716" y="3524771"/>
                  </a:lnTo>
                  <a:lnTo>
                    <a:pt x="2574067" y="3517211"/>
                  </a:lnTo>
                  <a:lnTo>
                    <a:pt x="2620087" y="3508689"/>
                  </a:lnTo>
                  <a:lnTo>
                    <a:pt x="2665766" y="3499214"/>
                  </a:lnTo>
                  <a:lnTo>
                    <a:pt x="2711093" y="3488799"/>
                  </a:lnTo>
                  <a:lnTo>
                    <a:pt x="2756057" y="3477454"/>
                  </a:lnTo>
                  <a:lnTo>
                    <a:pt x="2800648" y="3465188"/>
                  </a:lnTo>
                  <a:lnTo>
                    <a:pt x="2844855" y="3452014"/>
                  </a:lnTo>
                  <a:lnTo>
                    <a:pt x="2888667" y="3437942"/>
                  </a:lnTo>
                  <a:lnTo>
                    <a:pt x="2932074" y="3422982"/>
                  </a:lnTo>
                  <a:lnTo>
                    <a:pt x="2975064" y="3407145"/>
                  </a:lnTo>
                  <a:lnTo>
                    <a:pt x="3017628" y="3390442"/>
                  </a:lnTo>
                  <a:lnTo>
                    <a:pt x="3059754" y="3372884"/>
                  </a:lnTo>
                  <a:lnTo>
                    <a:pt x="3101431" y="3354481"/>
                  </a:lnTo>
                  <a:lnTo>
                    <a:pt x="3142649" y="3335244"/>
                  </a:lnTo>
                  <a:lnTo>
                    <a:pt x="3183398" y="3315183"/>
                  </a:lnTo>
                  <a:lnTo>
                    <a:pt x="3223666" y="3294311"/>
                  </a:lnTo>
                  <a:lnTo>
                    <a:pt x="3263443" y="3272636"/>
                  </a:lnTo>
                  <a:lnTo>
                    <a:pt x="3302718" y="3250170"/>
                  </a:lnTo>
                  <a:lnTo>
                    <a:pt x="3341481" y="3226924"/>
                  </a:lnTo>
                  <a:lnTo>
                    <a:pt x="3379720" y="3202908"/>
                  </a:lnTo>
                  <a:lnTo>
                    <a:pt x="3417425" y="3178134"/>
                  </a:lnTo>
                  <a:lnTo>
                    <a:pt x="3454585" y="3152611"/>
                  </a:lnTo>
                  <a:lnTo>
                    <a:pt x="3491190" y="3126350"/>
                  </a:lnTo>
                  <a:lnTo>
                    <a:pt x="3527229" y="3099362"/>
                  </a:lnTo>
                  <a:lnTo>
                    <a:pt x="3562691" y="3071659"/>
                  </a:lnTo>
                  <a:lnTo>
                    <a:pt x="3597565" y="3043250"/>
                  </a:lnTo>
                  <a:lnTo>
                    <a:pt x="3631841" y="3014146"/>
                  </a:lnTo>
                  <a:lnTo>
                    <a:pt x="3665508" y="2984358"/>
                  </a:lnTo>
                  <a:lnTo>
                    <a:pt x="3698555" y="2953897"/>
                  </a:lnTo>
                  <a:lnTo>
                    <a:pt x="3730972" y="2922773"/>
                  </a:lnTo>
                  <a:lnTo>
                    <a:pt x="3762747" y="2890998"/>
                  </a:lnTo>
                  <a:lnTo>
                    <a:pt x="3793871" y="2858581"/>
                  </a:lnTo>
                  <a:lnTo>
                    <a:pt x="3824332" y="2825534"/>
                  </a:lnTo>
                  <a:lnTo>
                    <a:pt x="3854120" y="2791867"/>
                  </a:lnTo>
                  <a:lnTo>
                    <a:pt x="3883224" y="2757591"/>
                  </a:lnTo>
                  <a:lnTo>
                    <a:pt x="3911633" y="2722717"/>
                  </a:lnTo>
                  <a:lnTo>
                    <a:pt x="3939336" y="2687255"/>
                  </a:lnTo>
                  <a:lnTo>
                    <a:pt x="3966324" y="2651216"/>
                  </a:lnTo>
                  <a:lnTo>
                    <a:pt x="3992585" y="2614611"/>
                  </a:lnTo>
                  <a:lnTo>
                    <a:pt x="4018108" y="2577451"/>
                  </a:lnTo>
                  <a:lnTo>
                    <a:pt x="4042883" y="2539746"/>
                  </a:lnTo>
                  <a:lnTo>
                    <a:pt x="4066898" y="2501507"/>
                  </a:lnTo>
                  <a:lnTo>
                    <a:pt x="4090144" y="2462744"/>
                  </a:lnTo>
                  <a:lnTo>
                    <a:pt x="4112610" y="2423469"/>
                  </a:lnTo>
                  <a:lnTo>
                    <a:pt x="4134285" y="2383692"/>
                  </a:lnTo>
                  <a:lnTo>
                    <a:pt x="4155158" y="2343424"/>
                  </a:lnTo>
                  <a:lnTo>
                    <a:pt x="4175218" y="2302675"/>
                  </a:lnTo>
                  <a:lnTo>
                    <a:pt x="4194455" y="2261457"/>
                  </a:lnTo>
                  <a:lnTo>
                    <a:pt x="4212858" y="2219779"/>
                  </a:lnTo>
                  <a:lnTo>
                    <a:pt x="4230416" y="2177654"/>
                  </a:lnTo>
                  <a:lnTo>
                    <a:pt x="4247119" y="2135090"/>
                  </a:lnTo>
                  <a:lnTo>
                    <a:pt x="4262956" y="2092100"/>
                  </a:lnTo>
                  <a:lnTo>
                    <a:pt x="4277916" y="2048693"/>
                  </a:lnTo>
                  <a:lnTo>
                    <a:pt x="4291988" y="2004881"/>
                  </a:lnTo>
                  <a:lnTo>
                    <a:pt x="4305162" y="1960674"/>
                  </a:lnTo>
                  <a:lnTo>
                    <a:pt x="4317428" y="1916083"/>
                  </a:lnTo>
                  <a:lnTo>
                    <a:pt x="4328773" y="1871119"/>
                  </a:lnTo>
                  <a:lnTo>
                    <a:pt x="4339189" y="1825792"/>
                  </a:lnTo>
                  <a:lnTo>
                    <a:pt x="4348663" y="1780113"/>
                  </a:lnTo>
                  <a:lnTo>
                    <a:pt x="4357185" y="1734093"/>
                  </a:lnTo>
                  <a:lnTo>
                    <a:pt x="4364745" y="1687742"/>
                  </a:lnTo>
                  <a:lnTo>
                    <a:pt x="4371331" y="1641071"/>
                  </a:lnTo>
                  <a:lnTo>
                    <a:pt x="4376934" y="1594092"/>
                  </a:lnTo>
                  <a:lnTo>
                    <a:pt x="4381542" y="1546814"/>
                  </a:lnTo>
                  <a:lnTo>
                    <a:pt x="4385145" y="1499248"/>
                  </a:lnTo>
                  <a:lnTo>
                    <a:pt x="4387731" y="1451406"/>
                  </a:lnTo>
                  <a:lnTo>
                    <a:pt x="4389291" y="1403297"/>
                  </a:lnTo>
                  <a:lnTo>
                    <a:pt x="4389813" y="1354932"/>
                  </a:lnTo>
                  <a:lnTo>
                    <a:pt x="4389291" y="1306568"/>
                  </a:lnTo>
                  <a:lnTo>
                    <a:pt x="4387731" y="1258459"/>
                  </a:lnTo>
                  <a:lnTo>
                    <a:pt x="4385145" y="1210617"/>
                  </a:lnTo>
                  <a:lnTo>
                    <a:pt x="4381542" y="1163051"/>
                  </a:lnTo>
                  <a:lnTo>
                    <a:pt x="4376934" y="1115773"/>
                  </a:lnTo>
                  <a:lnTo>
                    <a:pt x="4371331" y="1068793"/>
                  </a:lnTo>
                  <a:lnTo>
                    <a:pt x="4364745" y="1022123"/>
                  </a:lnTo>
                  <a:lnTo>
                    <a:pt x="4357185" y="975772"/>
                  </a:lnTo>
                  <a:lnTo>
                    <a:pt x="4348663" y="929752"/>
                  </a:lnTo>
                  <a:lnTo>
                    <a:pt x="4339189" y="884073"/>
                  </a:lnTo>
                  <a:lnTo>
                    <a:pt x="4328773" y="838746"/>
                  </a:lnTo>
                  <a:lnTo>
                    <a:pt x="4317428" y="793782"/>
                  </a:lnTo>
                  <a:lnTo>
                    <a:pt x="4305162" y="749191"/>
                  </a:lnTo>
                  <a:lnTo>
                    <a:pt x="4291988" y="704984"/>
                  </a:lnTo>
                  <a:lnTo>
                    <a:pt x="4277916" y="661172"/>
                  </a:lnTo>
                  <a:lnTo>
                    <a:pt x="4262956" y="617765"/>
                  </a:lnTo>
                  <a:lnTo>
                    <a:pt x="4247119" y="574775"/>
                  </a:lnTo>
                  <a:lnTo>
                    <a:pt x="4230416" y="532211"/>
                  </a:lnTo>
                  <a:lnTo>
                    <a:pt x="4212858" y="490085"/>
                  </a:lnTo>
                  <a:lnTo>
                    <a:pt x="4194455" y="448408"/>
                  </a:lnTo>
                  <a:lnTo>
                    <a:pt x="4175218" y="407189"/>
                  </a:lnTo>
                  <a:lnTo>
                    <a:pt x="4155158" y="366441"/>
                  </a:lnTo>
                  <a:lnTo>
                    <a:pt x="4134285" y="326173"/>
                  </a:lnTo>
                  <a:lnTo>
                    <a:pt x="4112610" y="286396"/>
                  </a:lnTo>
                  <a:lnTo>
                    <a:pt x="4090144" y="247120"/>
                  </a:lnTo>
                  <a:lnTo>
                    <a:pt x="4066898" y="208358"/>
                  </a:lnTo>
                  <a:lnTo>
                    <a:pt x="4042883" y="170119"/>
                  </a:lnTo>
                  <a:lnTo>
                    <a:pt x="4018108" y="132414"/>
                  </a:lnTo>
                  <a:lnTo>
                    <a:pt x="3992585" y="95253"/>
                  </a:lnTo>
                  <a:lnTo>
                    <a:pt x="3966324" y="58648"/>
                  </a:lnTo>
                  <a:lnTo>
                    <a:pt x="3939336" y="22610"/>
                  </a:lnTo>
                  <a:lnTo>
                    <a:pt x="3921673" y="0"/>
                  </a:lnTo>
                </a:path>
                <a:path w="4390390" h="3550285">
                  <a:moveTo>
                    <a:pt x="468140" y="0"/>
                  </a:moveTo>
                  <a:lnTo>
                    <a:pt x="423489" y="58648"/>
                  </a:lnTo>
                  <a:lnTo>
                    <a:pt x="397228" y="95253"/>
                  </a:lnTo>
                  <a:lnTo>
                    <a:pt x="371705" y="132414"/>
                  </a:lnTo>
                  <a:lnTo>
                    <a:pt x="346930" y="170119"/>
                  </a:lnTo>
                  <a:lnTo>
                    <a:pt x="322915" y="208358"/>
                  </a:lnTo>
                  <a:lnTo>
                    <a:pt x="299668" y="247120"/>
                  </a:lnTo>
                  <a:lnTo>
                    <a:pt x="277203" y="286396"/>
                  </a:lnTo>
                  <a:lnTo>
                    <a:pt x="255528" y="326173"/>
                  </a:lnTo>
                  <a:lnTo>
                    <a:pt x="234655" y="366441"/>
                  </a:lnTo>
                  <a:lnTo>
                    <a:pt x="214595" y="407189"/>
                  </a:lnTo>
                  <a:lnTo>
                    <a:pt x="195358" y="448408"/>
                  </a:lnTo>
                  <a:lnTo>
                    <a:pt x="176955" y="490085"/>
                  </a:lnTo>
                  <a:lnTo>
                    <a:pt x="159397" y="532211"/>
                  </a:lnTo>
                  <a:lnTo>
                    <a:pt x="142694" y="574775"/>
                  </a:lnTo>
                  <a:lnTo>
                    <a:pt x="126857" y="617765"/>
                  </a:lnTo>
                  <a:lnTo>
                    <a:pt x="111897" y="661172"/>
                  </a:lnTo>
                  <a:lnTo>
                    <a:pt x="97825" y="704984"/>
                  </a:lnTo>
                  <a:lnTo>
                    <a:pt x="84651" y="749191"/>
                  </a:lnTo>
                  <a:lnTo>
                    <a:pt x="72385" y="793782"/>
                  </a:lnTo>
                  <a:lnTo>
                    <a:pt x="61040" y="838746"/>
                  </a:lnTo>
                  <a:lnTo>
                    <a:pt x="50624" y="884073"/>
                  </a:lnTo>
                  <a:lnTo>
                    <a:pt x="41150" y="929752"/>
                  </a:lnTo>
                  <a:lnTo>
                    <a:pt x="32628" y="975772"/>
                  </a:lnTo>
                  <a:lnTo>
                    <a:pt x="25068" y="1022123"/>
                  </a:lnTo>
                  <a:lnTo>
                    <a:pt x="18482" y="1068793"/>
                  </a:lnTo>
                  <a:lnTo>
                    <a:pt x="12879" y="1115773"/>
                  </a:lnTo>
                  <a:lnTo>
                    <a:pt x="8271" y="1163051"/>
                  </a:lnTo>
                  <a:lnTo>
                    <a:pt x="4668" y="1210617"/>
                  </a:lnTo>
                  <a:lnTo>
                    <a:pt x="2082" y="1258459"/>
                  </a:lnTo>
                  <a:lnTo>
                    <a:pt x="522" y="1306568"/>
                  </a:lnTo>
                  <a:lnTo>
                    <a:pt x="0" y="1354932"/>
                  </a:lnTo>
                  <a:lnTo>
                    <a:pt x="522" y="1403297"/>
                  </a:lnTo>
                  <a:lnTo>
                    <a:pt x="2082" y="1451406"/>
                  </a:lnTo>
                  <a:lnTo>
                    <a:pt x="4668" y="1499248"/>
                  </a:lnTo>
                  <a:lnTo>
                    <a:pt x="8271" y="1546814"/>
                  </a:lnTo>
                  <a:lnTo>
                    <a:pt x="12879" y="1594092"/>
                  </a:lnTo>
                  <a:lnTo>
                    <a:pt x="18482" y="1641071"/>
                  </a:lnTo>
                  <a:lnTo>
                    <a:pt x="25068" y="1687742"/>
                  </a:lnTo>
                  <a:lnTo>
                    <a:pt x="32628" y="1734093"/>
                  </a:lnTo>
                  <a:lnTo>
                    <a:pt x="41150" y="1780113"/>
                  </a:lnTo>
                  <a:lnTo>
                    <a:pt x="50624" y="1825792"/>
                  </a:lnTo>
                  <a:lnTo>
                    <a:pt x="61040" y="1871119"/>
                  </a:lnTo>
                  <a:lnTo>
                    <a:pt x="72385" y="1916083"/>
                  </a:lnTo>
                  <a:lnTo>
                    <a:pt x="84651" y="1960674"/>
                  </a:lnTo>
                  <a:lnTo>
                    <a:pt x="97825" y="2004881"/>
                  </a:lnTo>
                  <a:lnTo>
                    <a:pt x="111897" y="2048693"/>
                  </a:lnTo>
                  <a:lnTo>
                    <a:pt x="126857" y="2092100"/>
                  </a:lnTo>
                  <a:lnTo>
                    <a:pt x="142694" y="2135090"/>
                  </a:lnTo>
                  <a:lnTo>
                    <a:pt x="159397" y="2177654"/>
                  </a:lnTo>
                  <a:lnTo>
                    <a:pt x="176955" y="2219779"/>
                  </a:lnTo>
                  <a:lnTo>
                    <a:pt x="195358" y="2261457"/>
                  </a:lnTo>
                  <a:lnTo>
                    <a:pt x="214595" y="2302675"/>
                  </a:lnTo>
                  <a:lnTo>
                    <a:pt x="234655" y="2343424"/>
                  </a:lnTo>
                  <a:lnTo>
                    <a:pt x="255528" y="2383692"/>
                  </a:lnTo>
                  <a:lnTo>
                    <a:pt x="277203" y="2423469"/>
                  </a:lnTo>
                  <a:lnTo>
                    <a:pt x="299668" y="2462744"/>
                  </a:lnTo>
                  <a:lnTo>
                    <a:pt x="322915" y="2501507"/>
                  </a:lnTo>
                  <a:lnTo>
                    <a:pt x="346930" y="2539746"/>
                  </a:lnTo>
                  <a:lnTo>
                    <a:pt x="371705" y="2577451"/>
                  </a:lnTo>
                  <a:lnTo>
                    <a:pt x="397228" y="2614611"/>
                  </a:lnTo>
                  <a:lnTo>
                    <a:pt x="423489" y="2651216"/>
                  </a:lnTo>
                  <a:lnTo>
                    <a:pt x="450477" y="2687255"/>
                  </a:lnTo>
                  <a:lnTo>
                    <a:pt x="478180" y="2722717"/>
                  </a:lnTo>
                  <a:lnTo>
                    <a:pt x="506589" y="2757591"/>
                  </a:lnTo>
                  <a:lnTo>
                    <a:pt x="535693" y="2791867"/>
                  </a:lnTo>
                  <a:lnTo>
                    <a:pt x="565481" y="2825534"/>
                  </a:lnTo>
                  <a:lnTo>
                    <a:pt x="595942" y="2858581"/>
                  </a:lnTo>
                  <a:lnTo>
                    <a:pt x="627066" y="2890998"/>
                  </a:lnTo>
                  <a:lnTo>
                    <a:pt x="658841" y="2922773"/>
                  </a:lnTo>
                  <a:lnTo>
                    <a:pt x="691258" y="2953897"/>
                  </a:lnTo>
                  <a:lnTo>
                    <a:pt x="724305" y="2984358"/>
                  </a:lnTo>
                  <a:lnTo>
                    <a:pt x="757972" y="3014146"/>
                  </a:lnTo>
                  <a:lnTo>
                    <a:pt x="792248" y="3043250"/>
                  </a:lnTo>
                  <a:lnTo>
                    <a:pt x="827122" y="3071659"/>
                  </a:lnTo>
                  <a:lnTo>
                    <a:pt x="862584" y="3099362"/>
                  </a:lnTo>
                  <a:lnTo>
                    <a:pt x="898623" y="3126350"/>
                  </a:lnTo>
                  <a:lnTo>
                    <a:pt x="935227" y="3152611"/>
                  </a:lnTo>
                  <a:lnTo>
                    <a:pt x="972388" y="3178134"/>
                  </a:lnTo>
                  <a:lnTo>
                    <a:pt x="1010093" y="3202908"/>
                  </a:lnTo>
                  <a:lnTo>
                    <a:pt x="1048332" y="3226924"/>
                  </a:lnTo>
                  <a:lnTo>
                    <a:pt x="1087095" y="3250170"/>
                  </a:lnTo>
                  <a:lnTo>
                    <a:pt x="1126370" y="3272636"/>
                  </a:lnTo>
                  <a:lnTo>
                    <a:pt x="1166147" y="3294311"/>
                  </a:lnTo>
                  <a:lnTo>
                    <a:pt x="1206415" y="3315183"/>
                  </a:lnTo>
                  <a:lnTo>
                    <a:pt x="1247164" y="3335244"/>
                  </a:lnTo>
                  <a:lnTo>
                    <a:pt x="1288382" y="3354481"/>
                  </a:lnTo>
                  <a:lnTo>
                    <a:pt x="1330059" y="3372884"/>
                  </a:lnTo>
                  <a:lnTo>
                    <a:pt x="1372185" y="3390442"/>
                  </a:lnTo>
                  <a:lnTo>
                    <a:pt x="1414749" y="3407145"/>
                  </a:lnTo>
                  <a:lnTo>
                    <a:pt x="1457739" y="3422982"/>
                  </a:lnTo>
                  <a:lnTo>
                    <a:pt x="1501146" y="3437942"/>
                  </a:lnTo>
                  <a:lnTo>
                    <a:pt x="1544958" y="3452014"/>
                  </a:lnTo>
                  <a:lnTo>
                    <a:pt x="1589165" y="3465188"/>
                  </a:lnTo>
                  <a:lnTo>
                    <a:pt x="1633756" y="3477454"/>
                  </a:lnTo>
                  <a:lnTo>
                    <a:pt x="1678720" y="3488799"/>
                  </a:lnTo>
                  <a:lnTo>
                    <a:pt x="1724047" y="3499214"/>
                  </a:lnTo>
                  <a:lnTo>
                    <a:pt x="1769726" y="3508689"/>
                  </a:lnTo>
                  <a:lnTo>
                    <a:pt x="1815746" y="3517211"/>
                  </a:lnTo>
                  <a:lnTo>
                    <a:pt x="1862097" y="3524771"/>
                  </a:lnTo>
                  <a:lnTo>
                    <a:pt x="1908767" y="3531357"/>
                  </a:lnTo>
                  <a:lnTo>
                    <a:pt x="1955747" y="3536960"/>
                  </a:lnTo>
                  <a:lnTo>
                    <a:pt x="2003025" y="3541568"/>
                  </a:lnTo>
                  <a:lnTo>
                    <a:pt x="2050591" y="3545171"/>
                  </a:lnTo>
                  <a:lnTo>
                    <a:pt x="2098433" y="3547757"/>
                  </a:lnTo>
                  <a:lnTo>
                    <a:pt x="2146542" y="3549317"/>
                  </a:lnTo>
                  <a:lnTo>
                    <a:pt x="2194906" y="3549839"/>
                  </a:lnTo>
                </a:path>
              </a:pathLst>
            </a:custGeom>
            <a:ln w="72877">
              <a:solidFill>
                <a:srgbClr val="A2C51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>
              <a:extLst>
                <a:ext uri="{FF2B5EF4-FFF2-40B4-BE49-F238E27FC236}">
                  <a16:creationId xmlns:a16="http://schemas.microsoft.com/office/drawing/2014/main" xmlns="" id="{3E770EDA-482C-8847-A78E-42640A836ED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349510" y="0"/>
              <a:ext cx="5754589" cy="11308556"/>
            </a:xfrm>
            <a:prstGeom prst="rect">
              <a:avLst/>
            </a:prstGeom>
          </p:spPr>
        </p:pic>
      </p:grp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DBF04B92-AF23-8141-8C55-7297B0256856}"/>
              </a:ext>
            </a:extLst>
          </p:cNvPr>
          <p:cNvSpPr txBox="1"/>
          <p:nvPr/>
        </p:nvSpPr>
        <p:spPr>
          <a:xfrm rot="21439461">
            <a:off x="14775277" y="6539840"/>
            <a:ext cx="291465" cy="2574290"/>
          </a:xfrm>
          <a:prstGeom prst="rect">
            <a:avLst/>
          </a:prstGeom>
        </p:spPr>
        <p:txBody>
          <a:bodyPr vert="vert270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650" dirty="0">
                <a:solidFill>
                  <a:srgbClr val="FFFFFF"/>
                </a:solidFill>
                <a:latin typeface="Tahoma"/>
                <a:cs typeface="Tahoma"/>
              </a:rPr>
              <a:t>Erstellt</a:t>
            </a:r>
            <a:r>
              <a:rPr sz="165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50" spc="10" dirty="0">
                <a:solidFill>
                  <a:srgbClr val="FFFFFF"/>
                </a:solidFill>
                <a:latin typeface="Tahoma"/>
                <a:cs typeface="Tahoma"/>
              </a:rPr>
              <a:t>mit</a:t>
            </a:r>
            <a:r>
              <a:rPr sz="165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650" spc="-15" dirty="0">
                <a:solidFill>
                  <a:srgbClr val="FFFFFF"/>
                </a:solidFill>
                <a:latin typeface="Tahoma"/>
                <a:cs typeface="Tahoma"/>
              </a:rPr>
              <a:t>wortwolken.com</a:t>
            </a:r>
            <a:endParaRPr sz="1650" dirty="0">
              <a:latin typeface="Tahoma"/>
              <a:cs typeface="Tahoma"/>
            </a:endParaRPr>
          </a:p>
        </p:txBody>
      </p:sp>
      <p:pic>
        <p:nvPicPr>
          <p:cNvPr id="6" name="object 6">
            <a:extLst>
              <a:ext uri="{FF2B5EF4-FFF2-40B4-BE49-F238E27FC236}">
                <a16:creationId xmlns:a16="http://schemas.microsoft.com/office/drawing/2014/main" xmlns="" id="{CB2D43F9-C0BF-3643-B61F-AF1D9C58492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80050" y="1162027"/>
            <a:ext cx="9175020" cy="9191536"/>
          </a:xfrm>
          <a:prstGeom prst="rect">
            <a:avLst/>
          </a:prstGeom>
          <a:effectLst>
            <a:outerShdw dist="279400" dir="13380000" sx="103000" sy="103000" algn="ctr" rotWithShape="0">
              <a:srgbClr val="82055F"/>
            </a:outerShdw>
          </a:effectLst>
        </p:spPr>
      </p:pic>
      <p:pic>
        <p:nvPicPr>
          <p:cNvPr id="7" name="object 9">
            <a:extLst>
              <a:ext uri="{FF2B5EF4-FFF2-40B4-BE49-F238E27FC236}">
                <a16:creationId xmlns:a16="http://schemas.microsoft.com/office/drawing/2014/main" xmlns="" id="{31CD2C50-6526-0C4D-97F2-6895983C9D8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025842" y="0"/>
            <a:ext cx="2272182" cy="1396229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xmlns="" id="{16F24CCF-C611-CB40-9CB1-F2E7C1B24BE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072869" y="2827138"/>
            <a:ext cx="1696283" cy="1518278"/>
          </a:xfrm>
          <a:prstGeom prst="rect">
            <a:avLst/>
          </a:prstGeom>
        </p:spPr>
      </p:pic>
      <p:pic>
        <p:nvPicPr>
          <p:cNvPr id="10" name="object 12">
            <a:extLst>
              <a:ext uri="{FF2B5EF4-FFF2-40B4-BE49-F238E27FC236}">
                <a16:creationId xmlns:a16="http://schemas.microsoft.com/office/drawing/2014/main" xmlns="" id="{D1BE6B09-D4A6-654A-8401-227A78FCE0E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596475" y="8671873"/>
            <a:ext cx="2696137" cy="2636683"/>
          </a:xfrm>
          <a:prstGeom prst="rect">
            <a:avLst/>
          </a:prstGeom>
        </p:spPr>
      </p:pic>
      <p:pic>
        <p:nvPicPr>
          <p:cNvPr id="9" name="object 11">
            <a:extLst>
              <a:ext uri="{FF2B5EF4-FFF2-40B4-BE49-F238E27FC236}">
                <a16:creationId xmlns:a16="http://schemas.microsoft.com/office/drawing/2014/main" xmlns="" id="{752A4BCD-5705-5A40-96FC-0D92BD4ADE80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6753721" cy="1130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9EB3A887-2B3D-3D48-B45E-E407AB043A5D}"/>
              </a:ext>
            </a:extLst>
          </p:cNvPr>
          <p:cNvSpPr/>
          <p:nvPr/>
        </p:nvSpPr>
        <p:spPr>
          <a:xfrm>
            <a:off x="10733856" y="1010175"/>
            <a:ext cx="4625975" cy="4176395"/>
          </a:xfrm>
          <a:custGeom>
            <a:avLst/>
            <a:gdLst/>
            <a:ahLst/>
            <a:cxnLst/>
            <a:rect l="l" t="t" r="r" b="b"/>
            <a:pathLst>
              <a:path w="4625975" h="4176395">
                <a:moveTo>
                  <a:pt x="2256596" y="0"/>
                </a:moveTo>
                <a:lnTo>
                  <a:pt x="2242905" y="50999"/>
                </a:lnTo>
                <a:lnTo>
                  <a:pt x="2230348" y="102026"/>
                </a:lnTo>
                <a:lnTo>
                  <a:pt x="2218918" y="153068"/>
                </a:lnTo>
                <a:lnTo>
                  <a:pt x="2208609" y="204110"/>
                </a:lnTo>
                <a:lnTo>
                  <a:pt x="2199411" y="255140"/>
                </a:lnTo>
                <a:lnTo>
                  <a:pt x="2191317" y="306145"/>
                </a:lnTo>
                <a:lnTo>
                  <a:pt x="2184319" y="357111"/>
                </a:lnTo>
                <a:lnTo>
                  <a:pt x="2178409" y="408026"/>
                </a:lnTo>
                <a:lnTo>
                  <a:pt x="2173579" y="458877"/>
                </a:lnTo>
                <a:lnTo>
                  <a:pt x="2169823" y="509650"/>
                </a:lnTo>
                <a:lnTo>
                  <a:pt x="2167131" y="560331"/>
                </a:lnTo>
                <a:lnTo>
                  <a:pt x="2165496" y="610909"/>
                </a:lnTo>
                <a:lnTo>
                  <a:pt x="2164910" y="661370"/>
                </a:lnTo>
                <a:lnTo>
                  <a:pt x="2165365" y="711701"/>
                </a:lnTo>
                <a:lnTo>
                  <a:pt x="2166854" y="761889"/>
                </a:lnTo>
                <a:lnTo>
                  <a:pt x="2169368" y="811920"/>
                </a:lnTo>
                <a:lnTo>
                  <a:pt x="2172900" y="861782"/>
                </a:lnTo>
                <a:lnTo>
                  <a:pt x="2177442" y="911461"/>
                </a:lnTo>
                <a:lnTo>
                  <a:pt x="2182987" y="960944"/>
                </a:lnTo>
                <a:lnTo>
                  <a:pt x="2189525" y="1010218"/>
                </a:lnTo>
                <a:lnTo>
                  <a:pt x="2197050" y="1059271"/>
                </a:lnTo>
                <a:lnTo>
                  <a:pt x="2205554" y="1108088"/>
                </a:lnTo>
                <a:lnTo>
                  <a:pt x="2215028" y="1156657"/>
                </a:lnTo>
                <a:lnTo>
                  <a:pt x="2225465" y="1204965"/>
                </a:lnTo>
                <a:lnTo>
                  <a:pt x="2236858" y="1252999"/>
                </a:lnTo>
                <a:lnTo>
                  <a:pt x="2249198" y="1300745"/>
                </a:lnTo>
                <a:lnTo>
                  <a:pt x="2262477" y="1348190"/>
                </a:lnTo>
                <a:lnTo>
                  <a:pt x="2276688" y="1395322"/>
                </a:lnTo>
                <a:lnTo>
                  <a:pt x="2291823" y="1442126"/>
                </a:lnTo>
                <a:lnTo>
                  <a:pt x="2307874" y="1488591"/>
                </a:lnTo>
                <a:lnTo>
                  <a:pt x="2324833" y="1534703"/>
                </a:lnTo>
                <a:lnTo>
                  <a:pt x="2342692" y="1580448"/>
                </a:lnTo>
                <a:lnTo>
                  <a:pt x="2361444" y="1625814"/>
                </a:lnTo>
                <a:lnTo>
                  <a:pt x="2381080" y="1670787"/>
                </a:lnTo>
                <a:lnTo>
                  <a:pt x="2401593" y="1715355"/>
                </a:lnTo>
                <a:lnTo>
                  <a:pt x="2422976" y="1759505"/>
                </a:lnTo>
                <a:lnTo>
                  <a:pt x="2445219" y="1803222"/>
                </a:lnTo>
                <a:lnTo>
                  <a:pt x="91542" y="1144059"/>
                </a:lnTo>
                <a:lnTo>
                  <a:pt x="78957" y="1190801"/>
                </a:lnTo>
                <a:lnTo>
                  <a:pt x="67325" y="1237573"/>
                </a:lnTo>
                <a:lnTo>
                  <a:pt x="56641" y="1284366"/>
                </a:lnTo>
                <a:lnTo>
                  <a:pt x="46900" y="1331168"/>
                </a:lnTo>
                <a:lnTo>
                  <a:pt x="38094" y="1377969"/>
                </a:lnTo>
                <a:lnTo>
                  <a:pt x="30219" y="1424759"/>
                </a:lnTo>
                <a:lnTo>
                  <a:pt x="23269" y="1471527"/>
                </a:lnTo>
                <a:lnTo>
                  <a:pt x="17236" y="1518262"/>
                </a:lnTo>
                <a:lnTo>
                  <a:pt x="12116" y="1564955"/>
                </a:lnTo>
                <a:lnTo>
                  <a:pt x="7903" y="1611594"/>
                </a:lnTo>
                <a:lnTo>
                  <a:pt x="4591" y="1658169"/>
                </a:lnTo>
                <a:lnTo>
                  <a:pt x="2174" y="1704670"/>
                </a:lnTo>
                <a:lnTo>
                  <a:pt x="645" y="1751085"/>
                </a:lnTo>
                <a:lnTo>
                  <a:pt x="0" y="1797405"/>
                </a:lnTo>
                <a:lnTo>
                  <a:pt x="231" y="1843620"/>
                </a:lnTo>
                <a:lnTo>
                  <a:pt x="1334" y="1889717"/>
                </a:lnTo>
                <a:lnTo>
                  <a:pt x="3302" y="1935688"/>
                </a:lnTo>
                <a:lnTo>
                  <a:pt x="6130" y="1981521"/>
                </a:lnTo>
                <a:lnTo>
                  <a:pt x="9812" y="2027206"/>
                </a:lnTo>
                <a:lnTo>
                  <a:pt x="14341" y="2072733"/>
                </a:lnTo>
                <a:lnTo>
                  <a:pt x="19711" y="2118090"/>
                </a:lnTo>
                <a:lnTo>
                  <a:pt x="25918" y="2163268"/>
                </a:lnTo>
                <a:lnTo>
                  <a:pt x="32955" y="2208256"/>
                </a:lnTo>
                <a:lnTo>
                  <a:pt x="40815" y="2253044"/>
                </a:lnTo>
                <a:lnTo>
                  <a:pt x="49494" y="2297620"/>
                </a:lnTo>
                <a:lnTo>
                  <a:pt x="58985" y="2341975"/>
                </a:lnTo>
                <a:lnTo>
                  <a:pt x="69283" y="2386097"/>
                </a:lnTo>
                <a:lnTo>
                  <a:pt x="80381" y="2429977"/>
                </a:lnTo>
                <a:lnTo>
                  <a:pt x="92273" y="2473604"/>
                </a:lnTo>
                <a:lnTo>
                  <a:pt x="104955" y="2516967"/>
                </a:lnTo>
                <a:lnTo>
                  <a:pt x="118419" y="2560056"/>
                </a:lnTo>
                <a:lnTo>
                  <a:pt x="132659" y="2602861"/>
                </a:lnTo>
                <a:lnTo>
                  <a:pt x="147671" y="2645370"/>
                </a:lnTo>
                <a:lnTo>
                  <a:pt x="163448" y="2687573"/>
                </a:lnTo>
                <a:lnTo>
                  <a:pt x="179984" y="2729461"/>
                </a:lnTo>
                <a:lnTo>
                  <a:pt x="197274" y="2771021"/>
                </a:lnTo>
                <a:lnTo>
                  <a:pt x="215310" y="2812245"/>
                </a:lnTo>
                <a:lnTo>
                  <a:pt x="234089" y="2853121"/>
                </a:lnTo>
                <a:lnTo>
                  <a:pt x="253603" y="2893638"/>
                </a:lnTo>
                <a:lnTo>
                  <a:pt x="273846" y="2933787"/>
                </a:lnTo>
                <a:lnTo>
                  <a:pt x="294813" y="2973557"/>
                </a:lnTo>
                <a:lnTo>
                  <a:pt x="316498" y="3012937"/>
                </a:lnTo>
                <a:lnTo>
                  <a:pt x="338896" y="3051916"/>
                </a:lnTo>
                <a:lnTo>
                  <a:pt x="361999" y="3090485"/>
                </a:lnTo>
                <a:lnTo>
                  <a:pt x="385802" y="3128633"/>
                </a:lnTo>
                <a:lnTo>
                  <a:pt x="410300" y="3166348"/>
                </a:lnTo>
                <a:lnTo>
                  <a:pt x="435486" y="3203622"/>
                </a:lnTo>
                <a:lnTo>
                  <a:pt x="461355" y="3240443"/>
                </a:lnTo>
                <a:lnTo>
                  <a:pt x="487900" y="3276800"/>
                </a:lnTo>
                <a:lnTo>
                  <a:pt x="515116" y="3312684"/>
                </a:lnTo>
                <a:lnTo>
                  <a:pt x="542996" y="3348083"/>
                </a:lnTo>
                <a:lnTo>
                  <a:pt x="571536" y="3382987"/>
                </a:lnTo>
                <a:lnTo>
                  <a:pt x="600729" y="3417386"/>
                </a:lnTo>
                <a:lnTo>
                  <a:pt x="630568" y="3451270"/>
                </a:lnTo>
                <a:lnTo>
                  <a:pt x="661049" y="3484626"/>
                </a:lnTo>
                <a:lnTo>
                  <a:pt x="692165" y="3517446"/>
                </a:lnTo>
                <a:lnTo>
                  <a:pt x="723911" y="3549719"/>
                </a:lnTo>
                <a:lnTo>
                  <a:pt x="756280" y="3581434"/>
                </a:lnTo>
                <a:lnTo>
                  <a:pt x="789266" y="3612580"/>
                </a:lnTo>
                <a:lnTo>
                  <a:pt x="822865" y="3643147"/>
                </a:lnTo>
                <a:lnTo>
                  <a:pt x="857069" y="3673125"/>
                </a:lnTo>
                <a:lnTo>
                  <a:pt x="891873" y="3702503"/>
                </a:lnTo>
                <a:lnTo>
                  <a:pt x="927271" y="3731271"/>
                </a:lnTo>
                <a:lnTo>
                  <a:pt x="963257" y="3759418"/>
                </a:lnTo>
                <a:lnTo>
                  <a:pt x="999825" y="3786933"/>
                </a:lnTo>
                <a:lnTo>
                  <a:pt x="1036970" y="3813806"/>
                </a:lnTo>
                <a:lnTo>
                  <a:pt x="1074685" y="3840027"/>
                </a:lnTo>
                <a:lnTo>
                  <a:pt x="1112964" y="3865585"/>
                </a:lnTo>
                <a:lnTo>
                  <a:pt x="1151803" y="3890469"/>
                </a:lnTo>
                <a:lnTo>
                  <a:pt x="1191193" y="3914669"/>
                </a:lnTo>
                <a:lnTo>
                  <a:pt x="1231131" y="3938175"/>
                </a:lnTo>
                <a:lnTo>
                  <a:pt x="1271610" y="3960976"/>
                </a:lnTo>
                <a:lnTo>
                  <a:pt x="1312623" y="3983061"/>
                </a:lnTo>
                <a:lnTo>
                  <a:pt x="1354166" y="4004420"/>
                </a:lnTo>
                <a:lnTo>
                  <a:pt x="1396232" y="4025043"/>
                </a:lnTo>
                <a:lnTo>
                  <a:pt x="1438815" y="4044918"/>
                </a:lnTo>
                <a:lnTo>
                  <a:pt x="1481910" y="4064036"/>
                </a:lnTo>
                <a:lnTo>
                  <a:pt x="1525510" y="4082386"/>
                </a:lnTo>
                <a:lnTo>
                  <a:pt x="1569609" y="4099958"/>
                </a:lnTo>
                <a:lnTo>
                  <a:pt x="1614203" y="4116740"/>
                </a:lnTo>
                <a:lnTo>
                  <a:pt x="1659284" y="4132722"/>
                </a:lnTo>
                <a:lnTo>
                  <a:pt x="1704847" y="4147895"/>
                </a:lnTo>
                <a:lnTo>
                  <a:pt x="1750886" y="4162247"/>
                </a:lnTo>
                <a:lnTo>
                  <a:pt x="1797396" y="4175768"/>
                </a:lnTo>
                <a:lnTo>
                  <a:pt x="2455470" y="1822708"/>
                </a:lnTo>
                <a:lnTo>
                  <a:pt x="2478783" y="1865244"/>
                </a:lnTo>
                <a:lnTo>
                  <a:pt x="2502923" y="1907316"/>
                </a:lnTo>
                <a:lnTo>
                  <a:pt x="2527883" y="1948909"/>
                </a:lnTo>
                <a:lnTo>
                  <a:pt x="2553656" y="1990012"/>
                </a:lnTo>
                <a:lnTo>
                  <a:pt x="2580234" y="2030611"/>
                </a:lnTo>
                <a:lnTo>
                  <a:pt x="2607610" y="2070692"/>
                </a:lnTo>
                <a:lnTo>
                  <a:pt x="2635776" y="2110243"/>
                </a:lnTo>
                <a:lnTo>
                  <a:pt x="2664726" y="2149250"/>
                </a:lnTo>
                <a:lnTo>
                  <a:pt x="2694453" y="2187701"/>
                </a:lnTo>
                <a:lnTo>
                  <a:pt x="2724947" y="2225580"/>
                </a:lnTo>
                <a:lnTo>
                  <a:pt x="2756203" y="2262877"/>
                </a:lnTo>
                <a:lnTo>
                  <a:pt x="2788213" y="2299577"/>
                </a:lnTo>
                <a:lnTo>
                  <a:pt x="2820970" y="2335667"/>
                </a:lnTo>
                <a:lnTo>
                  <a:pt x="2854466" y="2371133"/>
                </a:lnTo>
                <a:lnTo>
                  <a:pt x="2888695" y="2405964"/>
                </a:lnTo>
                <a:lnTo>
                  <a:pt x="2923648" y="2440145"/>
                </a:lnTo>
                <a:lnTo>
                  <a:pt x="2959318" y="2473663"/>
                </a:lnTo>
                <a:lnTo>
                  <a:pt x="2995698" y="2506505"/>
                </a:lnTo>
                <a:lnTo>
                  <a:pt x="3032781" y="2538658"/>
                </a:lnTo>
                <a:lnTo>
                  <a:pt x="3070560" y="2570108"/>
                </a:lnTo>
                <a:lnTo>
                  <a:pt x="3109027" y="2600843"/>
                </a:lnTo>
                <a:lnTo>
                  <a:pt x="3148174" y="2630849"/>
                </a:lnTo>
                <a:lnTo>
                  <a:pt x="3187995" y="2660113"/>
                </a:lnTo>
                <a:lnTo>
                  <a:pt x="3228481" y="2688621"/>
                </a:lnTo>
                <a:lnTo>
                  <a:pt x="3269627" y="2716361"/>
                </a:lnTo>
                <a:lnTo>
                  <a:pt x="3311424" y="2743319"/>
                </a:lnTo>
                <a:lnTo>
                  <a:pt x="3353865" y="2769482"/>
                </a:lnTo>
                <a:lnTo>
                  <a:pt x="3396943" y="2794837"/>
                </a:lnTo>
                <a:lnTo>
                  <a:pt x="3440651" y="2819370"/>
                </a:lnTo>
                <a:lnTo>
                  <a:pt x="3484980" y="2843069"/>
                </a:lnTo>
                <a:lnTo>
                  <a:pt x="3529924" y="2865919"/>
                </a:lnTo>
                <a:lnTo>
                  <a:pt x="3575476" y="2887909"/>
                </a:lnTo>
                <a:lnTo>
                  <a:pt x="3621628" y="2909024"/>
                </a:lnTo>
                <a:lnTo>
                  <a:pt x="3668373" y="2929251"/>
                </a:lnTo>
                <a:lnTo>
                  <a:pt x="3715703" y="2948578"/>
                </a:lnTo>
                <a:lnTo>
                  <a:pt x="3763611" y="2966991"/>
                </a:lnTo>
                <a:lnTo>
                  <a:pt x="3812090" y="2984476"/>
                </a:lnTo>
                <a:lnTo>
                  <a:pt x="3861133" y="3001021"/>
                </a:lnTo>
                <a:lnTo>
                  <a:pt x="3910732" y="3016613"/>
                </a:lnTo>
                <a:lnTo>
                  <a:pt x="3960880" y="3031237"/>
                </a:lnTo>
                <a:lnTo>
                  <a:pt x="4625362" y="662974"/>
                </a:lnTo>
                <a:lnTo>
                  <a:pt x="2256596" y="0"/>
                </a:lnTo>
                <a:close/>
              </a:path>
            </a:pathLst>
          </a:custGeom>
          <a:solidFill>
            <a:srgbClr val="EB63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xmlns="" id="{FB59BE8A-FC7F-AD47-AA01-F7F2D5757773}"/>
              </a:ext>
            </a:extLst>
          </p:cNvPr>
          <p:cNvSpPr/>
          <p:nvPr/>
        </p:nvSpPr>
        <p:spPr>
          <a:xfrm>
            <a:off x="0" y="3711714"/>
            <a:ext cx="7175500" cy="7597140"/>
          </a:xfrm>
          <a:custGeom>
            <a:avLst/>
            <a:gdLst/>
            <a:ahLst/>
            <a:cxnLst/>
            <a:rect l="l" t="t" r="r" b="b"/>
            <a:pathLst>
              <a:path w="7175500" h="7597140">
                <a:moveTo>
                  <a:pt x="5752437" y="7596842"/>
                </a:moveTo>
                <a:lnTo>
                  <a:pt x="5781532" y="7570038"/>
                </a:lnTo>
                <a:lnTo>
                  <a:pt x="5814345" y="7539182"/>
                </a:lnTo>
                <a:lnTo>
                  <a:pt x="5846839" y="7507993"/>
                </a:lnTo>
                <a:lnTo>
                  <a:pt x="5879011" y="7476473"/>
                </a:lnTo>
                <a:lnTo>
                  <a:pt x="5910858" y="7444626"/>
                </a:lnTo>
                <a:lnTo>
                  <a:pt x="5942377" y="7412454"/>
                </a:lnTo>
                <a:lnTo>
                  <a:pt x="5973567" y="7379960"/>
                </a:lnTo>
                <a:lnTo>
                  <a:pt x="6004423" y="7347147"/>
                </a:lnTo>
                <a:lnTo>
                  <a:pt x="6034944" y="7314017"/>
                </a:lnTo>
                <a:lnTo>
                  <a:pt x="6065126" y="7280574"/>
                </a:lnTo>
                <a:lnTo>
                  <a:pt x="6094967" y="7246819"/>
                </a:lnTo>
                <a:lnTo>
                  <a:pt x="6124464" y="7212755"/>
                </a:lnTo>
                <a:lnTo>
                  <a:pt x="6153615" y="7178386"/>
                </a:lnTo>
                <a:lnTo>
                  <a:pt x="6182416" y="7143714"/>
                </a:lnTo>
                <a:lnTo>
                  <a:pt x="6210866" y="7108741"/>
                </a:lnTo>
                <a:lnTo>
                  <a:pt x="6238961" y="7073471"/>
                </a:lnTo>
                <a:lnTo>
                  <a:pt x="6266698" y="7037906"/>
                </a:lnTo>
                <a:lnTo>
                  <a:pt x="6294075" y="7002049"/>
                </a:lnTo>
                <a:lnTo>
                  <a:pt x="6321089" y="6965902"/>
                </a:lnTo>
                <a:lnTo>
                  <a:pt x="6347738" y="6929469"/>
                </a:lnTo>
                <a:lnTo>
                  <a:pt x="6374018" y="6892752"/>
                </a:lnTo>
                <a:lnTo>
                  <a:pt x="6399928" y="6855753"/>
                </a:lnTo>
                <a:lnTo>
                  <a:pt x="6425463" y="6818476"/>
                </a:lnTo>
                <a:lnTo>
                  <a:pt x="6450622" y="6780923"/>
                </a:lnTo>
                <a:lnTo>
                  <a:pt x="6475402" y="6743097"/>
                </a:lnTo>
                <a:lnTo>
                  <a:pt x="6499800" y="6705001"/>
                </a:lnTo>
                <a:lnTo>
                  <a:pt x="6523813" y="6666636"/>
                </a:lnTo>
                <a:lnTo>
                  <a:pt x="6547439" y="6628007"/>
                </a:lnTo>
                <a:lnTo>
                  <a:pt x="6570675" y="6589116"/>
                </a:lnTo>
                <a:lnTo>
                  <a:pt x="6593518" y="6549965"/>
                </a:lnTo>
                <a:lnTo>
                  <a:pt x="6615966" y="6510558"/>
                </a:lnTo>
                <a:lnTo>
                  <a:pt x="6638015" y="6470896"/>
                </a:lnTo>
                <a:lnTo>
                  <a:pt x="6659664" y="6430983"/>
                </a:lnTo>
                <a:lnTo>
                  <a:pt x="6680908" y="6390821"/>
                </a:lnTo>
                <a:lnTo>
                  <a:pt x="6701747" y="6350413"/>
                </a:lnTo>
                <a:lnTo>
                  <a:pt x="6722176" y="6309763"/>
                </a:lnTo>
                <a:lnTo>
                  <a:pt x="6742193" y="6268871"/>
                </a:lnTo>
                <a:lnTo>
                  <a:pt x="6761796" y="6227742"/>
                </a:lnTo>
                <a:lnTo>
                  <a:pt x="6780982" y="6186378"/>
                </a:lnTo>
                <a:lnTo>
                  <a:pt x="6799747" y="6144782"/>
                </a:lnTo>
                <a:lnTo>
                  <a:pt x="6818090" y="6102956"/>
                </a:lnTo>
                <a:lnTo>
                  <a:pt x="6836007" y="6060903"/>
                </a:lnTo>
                <a:lnTo>
                  <a:pt x="6853496" y="6018626"/>
                </a:lnTo>
                <a:lnTo>
                  <a:pt x="6870555" y="5976128"/>
                </a:lnTo>
                <a:lnTo>
                  <a:pt x="6887180" y="5933411"/>
                </a:lnTo>
                <a:lnTo>
                  <a:pt x="6903368" y="5890478"/>
                </a:lnTo>
                <a:lnTo>
                  <a:pt x="6919117" y="5847331"/>
                </a:lnTo>
                <a:lnTo>
                  <a:pt x="6934425" y="5803974"/>
                </a:lnTo>
                <a:lnTo>
                  <a:pt x="6949288" y="5760409"/>
                </a:lnTo>
                <a:lnTo>
                  <a:pt x="6963704" y="5716640"/>
                </a:lnTo>
                <a:lnTo>
                  <a:pt x="6977670" y="5672667"/>
                </a:lnTo>
                <a:lnTo>
                  <a:pt x="6991183" y="5628495"/>
                </a:lnTo>
                <a:lnTo>
                  <a:pt x="7004241" y="5584127"/>
                </a:lnTo>
                <a:lnTo>
                  <a:pt x="7016841" y="5539563"/>
                </a:lnTo>
                <a:lnTo>
                  <a:pt x="7028981" y="5494809"/>
                </a:lnTo>
                <a:lnTo>
                  <a:pt x="7040656" y="5449865"/>
                </a:lnTo>
                <a:lnTo>
                  <a:pt x="7051866" y="5404736"/>
                </a:lnTo>
                <a:lnTo>
                  <a:pt x="7062606" y="5359423"/>
                </a:lnTo>
                <a:lnTo>
                  <a:pt x="7072875" y="5313930"/>
                </a:lnTo>
                <a:lnTo>
                  <a:pt x="7082669" y="5268258"/>
                </a:lnTo>
                <a:lnTo>
                  <a:pt x="7091986" y="5222412"/>
                </a:lnTo>
                <a:lnTo>
                  <a:pt x="7100824" y="5176393"/>
                </a:lnTo>
                <a:lnTo>
                  <a:pt x="7109179" y="5130204"/>
                </a:lnTo>
                <a:lnTo>
                  <a:pt x="7117048" y="5083848"/>
                </a:lnTo>
                <a:lnTo>
                  <a:pt x="7124430" y="5037328"/>
                </a:lnTo>
                <a:lnTo>
                  <a:pt x="7131321" y="4990646"/>
                </a:lnTo>
                <a:lnTo>
                  <a:pt x="7137718" y="4943805"/>
                </a:lnTo>
                <a:lnTo>
                  <a:pt x="7143619" y="4896809"/>
                </a:lnTo>
                <a:lnTo>
                  <a:pt x="7149022" y="4849659"/>
                </a:lnTo>
                <a:lnTo>
                  <a:pt x="7153922" y="4802358"/>
                </a:lnTo>
                <a:lnTo>
                  <a:pt x="7158319" y="4754909"/>
                </a:lnTo>
                <a:lnTo>
                  <a:pt x="7162208" y="4707315"/>
                </a:lnTo>
                <a:lnTo>
                  <a:pt x="7165588" y="4659578"/>
                </a:lnTo>
                <a:lnTo>
                  <a:pt x="7168455" y="4611701"/>
                </a:lnTo>
                <a:lnTo>
                  <a:pt x="7170807" y="4563688"/>
                </a:lnTo>
                <a:lnTo>
                  <a:pt x="7172641" y="4515540"/>
                </a:lnTo>
                <a:lnTo>
                  <a:pt x="7173954" y="4467260"/>
                </a:lnTo>
                <a:lnTo>
                  <a:pt x="7174744" y="4418852"/>
                </a:lnTo>
                <a:lnTo>
                  <a:pt x="7175008" y="4370317"/>
                </a:lnTo>
                <a:lnTo>
                  <a:pt x="7174744" y="4321782"/>
                </a:lnTo>
                <a:lnTo>
                  <a:pt x="7173954" y="4273373"/>
                </a:lnTo>
                <a:lnTo>
                  <a:pt x="7172641" y="4225094"/>
                </a:lnTo>
                <a:lnTo>
                  <a:pt x="7170807" y="4176945"/>
                </a:lnTo>
                <a:lnTo>
                  <a:pt x="7168455" y="4128932"/>
                </a:lnTo>
                <a:lnTo>
                  <a:pt x="7165588" y="4081055"/>
                </a:lnTo>
                <a:lnTo>
                  <a:pt x="7162208" y="4033319"/>
                </a:lnTo>
                <a:lnTo>
                  <a:pt x="7158319" y="3985724"/>
                </a:lnTo>
                <a:lnTo>
                  <a:pt x="7153922" y="3938276"/>
                </a:lnTo>
                <a:lnTo>
                  <a:pt x="7149022" y="3890975"/>
                </a:lnTo>
                <a:lnTo>
                  <a:pt x="7143619" y="3843824"/>
                </a:lnTo>
                <a:lnTo>
                  <a:pt x="7137718" y="3796828"/>
                </a:lnTo>
                <a:lnTo>
                  <a:pt x="7131321" y="3749987"/>
                </a:lnTo>
                <a:lnTo>
                  <a:pt x="7124430" y="3703305"/>
                </a:lnTo>
                <a:lnTo>
                  <a:pt x="7117048" y="3656785"/>
                </a:lnTo>
                <a:lnTo>
                  <a:pt x="7109179" y="3610429"/>
                </a:lnTo>
                <a:lnTo>
                  <a:pt x="7100824" y="3564240"/>
                </a:lnTo>
                <a:lnTo>
                  <a:pt x="7091986" y="3518221"/>
                </a:lnTo>
                <a:lnTo>
                  <a:pt x="7082669" y="3472375"/>
                </a:lnTo>
                <a:lnTo>
                  <a:pt x="7072875" y="3426703"/>
                </a:lnTo>
                <a:lnTo>
                  <a:pt x="7062606" y="3381210"/>
                </a:lnTo>
                <a:lnTo>
                  <a:pt x="7051866" y="3335897"/>
                </a:lnTo>
                <a:lnTo>
                  <a:pt x="7040656" y="3290767"/>
                </a:lnTo>
                <a:lnTo>
                  <a:pt x="7028981" y="3245824"/>
                </a:lnTo>
                <a:lnTo>
                  <a:pt x="7016841" y="3201069"/>
                </a:lnTo>
                <a:lnTo>
                  <a:pt x="7004241" y="3156506"/>
                </a:lnTo>
                <a:lnTo>
                  <a:pt x="6991183" y="3112137"/>
                </a:lnTo>
                <a:lnTo>
                  <a:pt x="6977670" y="3067965"/>
                </a:lnTo>
                <a:lnTo>
                  <a:pt x="6963704" y="3023993"/>
                </a:lnTo>
                <a:lnTo>
                  <a:pt x="6949288" y="2980223"/>
                </a:lnTo>
                <a:lnTo>
                  <a:pt x="6934425" y="2936658"/>
                </a:lnTo>
                <a:lnTo>
                  <a:pt x="6919117" y="2893301"/>
                </a:lnTo>
                <a:lnTo>
                  <a:pt x="6903368" y="2850155"/>
                </a:lnTo>
                <a:lnTo>
                  <a:pt x="6887180" y="2807221"/>
                </a:lnTo>
                <a:lnTo>
                  <a:pt x="6870555" y="2764504"/>
                </a:lnTo>
                <a:lnTo>
                  <a:pt x="6853496" y="2722006"/>
                </a:lnTo>
                <a:lnTo>
                  <a:pt x="6836007" y="2679729"/>
                </a:lnTo>
                <a:lnTo>
                  <a:pt x="6818090" y="2637676"/>
                </a:lnTo>
                <a:lnTo>
                  <a:pt x="6799747" y="2595850"/>
                </a:lnTo>
                <a:lnTo>
                  <a:pt x="6780982" y="2554253"/>
                </a:lnTo>
                <a:lnTo>
                  <a:pt x="6761796" y="2512889"/>
                </a:lnTo>
                <a:lnTo>
                  <a:pt x="6742193" y="2471760"/>
                </a:lnTo>
                <a:lnTo>
                  <a:pt x="6722176" y="2430869"/>
                </a:lnTo>
                <a:lnTo>
                  <a:pt x="6701747" y="2390218"/>
                </a:lnTo>
                <a:lnTo>
                  <a:pt x="6680908" y="2349810"/>
                </a:lnTo>
                <a:lnTo>
                  <a:pt x="6659664" y="2309648"/>
                </a:lnTo>
                <a:lnTo>
                  <a:pt x="6638015" y="2269735"/>
                </a:lnTo>
                <a:lnTo>
                  <a:pt x="6615966" y="2230073"/>
                </a:lnTo>
                <a:lnTo>
                  <a:pt x="6593518" y="2190666"/>
                </a:lnTo>
                <a:lnTo>
                  <a:pt x="6570675" y="2151515"/>
                </a:lnTo>
                <a:lnTo>
                  <a:pt x="6547439" y="2112623"/>
                </a:lnTo>
                <a:lnTo>
                  <a:pt x="6523813" y="2073994"/>
                </a:lnTo>
                <a:lnTo>
                  <a:pt x="6499800" y="2035630"/>
                </a:lnTo>
                <a:lnTo>
                  <a:pt x="6475402" y="1997533"/>
                </a:lnTo>
                <a:lnTo>
                  <a:pt x="6450622" y="1959707"/>
                </a:lnTo>
                <a:lnTo>
                  <a:pt x="6425463" y="1922154"/>
                </a:lnTo>
                <a:lnTo>
                  <a:pt x="6399928" y="1884877"/>
                </a:lnTo>
                <a:lnTo>
                  <a:pt x="6374018" y="1847878"/>
                </a:lnTo>
                <a:lnTo>
                  <a:pt x="6347738" y="1811161"/>
                </a:lnTo>
                <a:lnTo>
                  <a:pt x="6321089" y="1774727"/>
                </a:lnTo>
                <a:lnTo>
                  <a:pt x="6294075" y="1738581"/>
                </a:lnTo>
                <a:lnTo>
                  <a:pt x="6266698" y="1702723"/>
                </a:lnTo>
                <a:lnTo>
                  <a:pt x="6238961" y="1667158"/>
                </a:lnTo>
                <a:lnTo>
                  <a:pt x="6210866" y="1631888"/>
                </a:lnTo>
                <a:lnTo>
                  <a:pt x="6182416" y="1596915"/>
                </a:lnTo>
                <a:lnTo>
                  <a:pt x="6153615" y="1562243"/>
                </a:lnTo>
                <a:lnTo>
                  <a:pt x="6124464" y="1527874"/>
                </a:lnTo>
                <a:lnTo>
                  <a:pt x="6094967" y="1493810"/>
                </a:lnTo>
                <a:lnTo>
                  <a:pt x="6065126" y="1460055"/>
                </a:lnTo>
                <a:lnTo>
                  <a:pt x="6034944" y="1426611"/>
                </a:lnTo>
                <a:lnTo>
                  <a:pt x="6004423" y="1393481"/>
                </a:lnTo>
                <a:lnTo>
                  <a:pt x="5973567" y="1360668"/>
                </a:lnTo>
                <a:lnTo>
                  <a:pt x="5942377" y="1328174"/>
                </a:lnTo>
                <a:lnTo>
                  <a:pt x="5910858" y="1296002"/>
                </a:lnTo>
                <a:lnTo>
                  <a:pt x="5879011" y="1264155"/>
                </a:lnTo>
                <a:lnTo>
                  <a:pt x="5846839" y="1232635"/>
                </a:lnTo>
                <a:lnTo>
                  <a:pt x="5814345" y="1201446"/>
                </a:lnTo>
                <a:lnTo>
                  <a:pt x="5781532" y="1170590"/>
                </a:lnTo>
                <a:lnTo>
                  <a:pt x="5748402" y="1140069"/>
                </a:lnTo>
                <a:lnTo>
                  <a:pt x="5714958" y="1109887"/>
                </a:lnTo>
                <a:lnTo>
                  <a:pt x="5681204" y="1080045"/>
                </a:lnTo>
                <a:lnTo>
                  <a:pt x="5647140" y="1050548"/>
                </a:lnTo>
                <a:lnTo>
                  <a:pt x="5612771" y="1021397"/>
                </a:lnTo>
                <a:lnTo>
                  <a:pt x="5578099" y="992596"/>
                </a:lnTo>
                <a:lnTo>
                  <a:pt x="5543126" y="964146"/>
                </a:lnTo>
                <a:lnTo>
                  <a:pt x="5507856" y="936051"/>
                </a:lnTo>
                <a:lnTo>
                  <a:pt x="5472291" y="908314"/>
                </a:lnTo>
                <a:lnTo>
                  <a:pt x="5436434" y="880937"/>
                </a:lnTo>
                <a:lnTo>
                  <a:pt x="5400287" y="853922"/>
                </a:lnTo>
                <a:lnTo>
                  <a:pt x="5363854" y="827273"/>
                </a:lnTo>
                <a:lnTo>
                  <a:pt x="5327137" y="800993"/>
                </a:lnTo>
                <a:lnTo>
                  <a:pt x="5290138" y="775084"/>
                </a:lnTo>
                <a:lnTo>
                  <a:pt x="5252861" y="749548"/>
                </a:lnTo>
                <a:lnTo>
                  <a:pt x="5215308" y="724389"/>
                </a:lnTo>
                <a:lnTo>
                  <a:pt x="5177482" y="699609"/>
                </a:lnTo>
                <a:lnTo>
                  <a:pt x="5139385" y="675211"/>
                </a:lnTo>
                <a:lnTo>
                  <a:pt x="5101021" y="651197"/>
                </a:lnTo>
                <a:lnTo>
                  <a:pt x="5062392" y="627571"/>
                </a:lnTo>
                <a:lnTo>
                  <a:pt x="5023501" y="604335"/>
                </a:lnTo>
                <a:lnTo>
                  <a:pt x="4984350" y="581492"/>
                </a:lnTo>
                <a:lnTo>
                  <a:pt x="4944942" y="559044"/>
                </a:lnTo>
                <a:lnTo>
                  <a:pt x="4905281" y="536995"/>
                </a:lnTo>
                <a:lnTo>
                  <a:pt x="4865368" y="515346"/>
                </a:lnTo>
                <a:lnTo>
                  <a:pt x="4825206" y="494102"/>
                </a:lnTo>
                <a:lnTo>
                  <a:pt x="4784798" y="473263"/>
                </a:lnTo>
                <a:lnTo>
                  <a:pt x="4744147" y="452834"/>
                </a:lnTo>
                <a:lnTo>
                  <a:pt x="4703256" y="432817"/>
                </a:lnTo>
                <a:lnTo>
                  <a:pt x="4662127" y="413214"/>
                </a:lnTo>
                <a:lnTo>
                  <a:pt x="4620763" y="394028"/>
                </a:lnTo>
                <a:lnTo>
                  <a:pt x="4579167" y="375262"/>
                </a:lnTo>
                <a:lnTo>
                  <a:pt x="4537341" y="356920"/>
                </a:lnTo>
                <a:lnTo>
                  <a:pt x="4495288" y="339002"/>
                </a:lnTo>
                <a:lnTo>
                  <a:pt x="4453011" y="321513"/>
                </a:lnTo>
                <a:lnTo>
                  <a:pt x="4410513" y="304454"/>
                </a:lnTo>
                <a:lnTo>
                  <a:pt x="4367796" y="287830"/>
                </a:lnTo>
                <a:lnTo>
                  <a:pt x="4324862" y="271641"/>
                </a:lnTo>
                <a:lnTo>
                  <a:pt x="4281716" y="255892"/>
                </a:lnTo>
                <a:lnTo>
                  <a:pt x="4238359" y="240584"/>
                </a:lnTo>
                <a:lnTo>
                  <a:pt x="4194794" y="225721"/>
                </a:lnTo>
                <a:lnTo>
                  <a:pt x="4151024" y="211305"/>
                </a:lnTo>
                <a:lnTo>
                  <a:pt x="4107052" y="197339"/>
                </a:lnTo>
                <a:lnTo>
                  <a:pt x="4062880" y="183825"/>
                </a:lnTo>
                <a:lnTo>
                  <a:pt x="4018511" y="170767"/>
                </a:lnTo>
                <a:lnTo>
                  <a:pt x="3973948" y="158167"/>
                </a:lnTo>
                <a:lnTo>
                  <a:pt x="3929194" y="146028"/>
                </a:lnTo>
                <a:lnTo>
                  <a:pt x="3884250" y="134352"/>
                </a:lnTo>
                <a:lnTo>
                  <a:pt x="3839121" y="123143"/>
                </a:lnTo>
                <a:lnTo>
                  <a:pt x="3793808" y="112402"/>
                </a:lnTo>
                <a:lnTo>
                  <a:pt x="3748314" y="102133"/>
                </a:lnTo>
                <a:lnTo>
                  <a:pt x="3702643" y="92339"/>
                </a:lnTo>
                <a:lnTo>
                  <a:pt x="3656796" y="83022"/>
                </a:lnTo>
                <a:lnTo>
                  <a:pt x="3610777" y="74184"/>
                </a:lnTo>
                <a:lnTo>
                  <a:pt x="3564589" y="65829"/>
                </a:lnTo>
                <a:lnTo>
                  <a:pt x="3518233" y="57960"/>
                </a:lnTo>
                <a:lnTo>
                  <a:pt x="3471713" y="50578"/>
                </a:lnTo>
                <a:lnTo>
                  <a:pt x="3425031" y="43687"/>
                </a:lnTo>
                <a:lnTo>
                  <a:pt x="3378190" y="37290"/>
                </a:lnTo>
                <a:lnTo>
                  <a:pt x="3331194" y="31389"/>
                </a:lnTo>
                <a:lnTo>
                  <a:pt x="3284043" y="25986"/>
                </a:lnTo>
                <a:lnTo>
                  <a:pt x="3236743" y="21086"/>
                </a:lnTo>
                <a:lnTo>
                  <a:pt x="3189294" y="16689"/>
                </a:lnTo>
                <a:lnTo>
                  <a:pt x="3141700" y="12800"/>
                </a:lnTo>
                <a:lnTo>
                  <a:pt x="3093963" y="9420"/>
                </a:lnTo>
                <a:lnTo>
                  <a:pt x="3046086" y="6553"/>
                </a:lnTo>
                <a:lnTo>
                  <a:pt x="2998073" y="4201"/>
                </a:lnTo>
                <a:lnTo>
                  <a:pt x="2949925" y="2367"/>
                </a:lnTo>
                <a:lnTo>
                  <a:pt x="2901645" y="1053"/>
                </a:lnTo>
                <a:lnTo>
                  <a:pt x="2853236" y="263"/>
                </a:lnTo>
                <a:lnTo>
                  <a:pt x="2804702" y="0"/>
                </a:lnTo>
                <a:lnTo>
                  <a:pt x="2756167" y="263"/>
                </a:lnTo>
                <a:lnTo>
                  <a:pt x="2707758" y="1053"/>
                </a:lnTo>
                <a:lnTo>
                  <a:pt x="2659478" y="2367"/>
                </a:lnTo>
                <a:lnTo>
                  <a:pt x="2611330" y="4201"/>
                </a:lnTo>
                <a:lnTo>
                  <a:pt x="2563317" y="6553"/>
                </a:lnTo>
                <a:lnTo>
                  <a:pt x="2515440" y="9420"/>
                </a:lnTo>
                <a:lnTo>
                  <a:pt x="2467704" y="12800"/>
                </a:lnTo>
                <a:lnTo>
                  <a:pt x="2420109" y="16689"/>
                </a:lnTo>
                <a:lnTo>
                  <a:pt x="2372661" y="21086"/>
                </a:lnTo>
                <a:lnTo>
                  <a:pt x="2325360" y="25986"/>
                </a:lnTo>
                <a:lnTo>
                  <a:pt x="2278209" y="31389"/>
                </a:lnTo>
                <a:lnTo>
                  <a:pt x="2231213" y="37290"/>
                </a:lnTo>
                <a:lnTo>
                  <a:pt x="2184372" y="43687"/>
                </a:lnTo>
                <a:lnTo>
                  <a:pt x="2137690" y="50578"/>
                </a:lnTo>
                <a:lnTo>
                  <a:pt x="2091170" y="57960"/>
                </a:lnTo>
                <a:lnTo>
                  <a:pt x="2044814" y="65829"/>
                </a:lnTo>
                <a:lnTo>
                  <a:pt x="1998626" y="74184"/>
                </a:lnTo>
                <a:lnTo>
                  <a:pt x="1952607" y="83022"/>
                </a:lnTo>
                <a:lnTo>
                  <a:pt x="1906760" y="92339"/>
                </a:lnTo>
                <a:lnTo>
                  <a:pt x="1861089" y="102133"/>
                </a:lnTo>
                <a:lnTo>
                  <a:pt x="1815595" y="112402"/>
                </a:lnTo>
                <a:lnTo>
                  <a:pt x="1770282" y="123143"/>
                </a:lnTo>
                <a:lnTo>
                  <a:pt x="1725153" y="134352"/>
                </a:lnTo>
                <a:lnTo>
                  <a:pt x="1680209" y="146028"/>
                </a:lnTo>
                <a:lnTo>
                  <a:pt x="1635455" y="158167"/>
                </a:lnTo>
                <a:lnTo>
                  <a:pt x="1590892" y="170767"/>
                </a:lnTo>
                <a:lnTo>
                  <a:pt x="1546523" y="183825"/>
                </a:lnTo>
                <a:lnTo>
                  <a:pt x="1502351" y="197339"/>
                </a:lnTo>
                <a:lnTo>
                  <a:pt x="1458379" y="211305"/>
                </a:lnTo>
                <a:lnTo>
                  <a:pt x="1414609" y="225721"/>
                </a:lnTo>
                <a:lnTo>
                  <a:pt x="1371044" y="240584"/>
                </a:lnTo>
                <a:lnTo>
                  <a:pt x="1327687" y="255892"/>
                </a:lnTo>
                <a:lnTo>
                  <a:pt x="1284541" y="271641"/>
                </a:lnTo>
                <a:lnTo>
                  <a:pt x="1241608" y="287830"/>
                </a:lnTo>
                <a:lnTo>
                  <a:pt x="1198890" y="304454"/>
                </a:lnTo>
                <a:lnTo>
                  <a:pt x="1156392" y="321513"/>
                </a:lnTo>
                <a:lnTo>
                  <a:pt x="1114115" y="339002"/>
                </a:lnTo>
                <a:lnTo>
                  <a:pt x="1072062" y="356920"/>
                </a:lnTo>
                <a:lnTo>
                  <a:pt x="1030236" y="375262"/>
                </a:lnTo>
                <a:lnTo>
                  <a:pt x="988640" y="394028"/>
                </a:lnTo>
                <a:lnTo>
                  <a:pt x="947276" y="413214"/>
                </a:lnTo>
                <a:lnTo>
                  <a:pt x="906147" y="432817"/>
                </a:lnTo>
                <a:lnTo>
                  <a:pt x="865256" y="452834"/>
                </a:lnTo>
                <a:lnTo>
                  <a:pt x="824605" y="473263"/>
                </a:lnTo>
                <a:lnTo>
                  <a:pt x="784197" y="494102"/>
                </a:lnTo>
                <a:lnTo>
                  <a:pt x="744035" y="515346"/>
                </a:lnTo>
                <a:lnTo>
                  <a:pt x="704122" y="536995"/>
                </a:lnTo>
                <a:lnTo>
                  <a:pt x="664461" y="559044"/>
                </a:lnTo>
                <a:lnTo>
                  <a:pt x="625053" y="581492"/>
                </a:lnTo>
                <a:lnTo>
                  <a:pt x="585902" y="604335"/>
                </a:lnTo>
                <a:lnTo>
                  <a:pt x="547011" y="627571"/>
                </a:lnTo>
                <a:lnTo>
                  <a:pt x="508382" y="651197"/>
                </a:lnTo>
                <a:lnTo>
                  <a:pt x="470018" y="675211"/>
                </a:lnTo>
                <a:lnTo>
                  <a:pt x="431921" y="699609"/>
                </a:lnTo>
                <a:lnTo>
                  <a:pt x="394095" y="724389"/>
                </a:lnTo>
                <a:lnTo>
                  <a:pt x="356542" y="749548"/>
                </a:lnTo>
                <a:lnTo>
                  <a:pt x="319265" y="775084"/>
                </a:lnTo>
                <a:lnTo>
                  <a:pt x="282266" y="800993"/>
                </a:lnTo>
                <a:lnTo>
                  <a:pt x="245549" y="827273"/>
                </a:lnTo>
                <a:lnTo>
                  <a:pt x="209116" y="853922"/>
                </a:lnTo>
                <a:lnTo>
                  <a:pt x="172969" y="880937"/>
                </a:lnTo>
                <a:lnTo>
                  <a:pt x="137112" y="908314"/>
                </a:lnTo>
                <a:lnTo>
                  <a:pt x="101547" y="936051"/>
                </a:lnTo>
                <a:lnTo>
                  <a:pt x="66277" y="964146"/>
                </a:lnTo>
                <a:lnTo>
                  <a:pt x="31304" y="992596"/>
                </a:lnTo>
                <a:lnTo>
                  <a:pt x="0" y="1018600"/>
                </a:lnTo>
              </a:path>
            </a:pathLst>
          </a:custGeom>
          <a:ln w="72877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80014AC0-1277-A143-913A-F8EBED7116AA}"/>
              </a:ext>
            </a:extLst>
          </p:cNvPr>
          <p:cNvSpPr/>
          <p:nvPr/>
        </p:nvSpPr>
        <p:spPr>
          <a:xfrm>
            <a:off x="4744920" y="4274909"/>
            <a:ext cx="10614660" cy="3856990"/>
          </a:xfrm>
          <a:custGeom>
            <a:avLst/>
            <a:gdLst/>
            <a:ahLst/>
            <a:cxnLst/>
            <a:rect l="l" t="t" r="r" b="b"/>
            <a:pathLst>
              <a:path w="10614660" h="3856990">
                <a:moveTo>
                  <a:pt x="8789113" y="0"/>
                </a:moveTo>
                <a:lnTo>
                  <a:pt x="8740789" y="950"/>
                </a:lnTo>
                <a:lnTo>
                  <a:pt x="1754750" y="229645"/>
                </a:lnTo>
                <a:lnTo>
                  <a:pt x="1706468" y="231857"/>
                </a:lnTo>
                <a:lnTo>
                  <a:pt x="1658538" y="235310"/>
                </a:lnTo>
                <a:lnTo>
                  <a:pt x="1610976" y="239989"/>
                </a:lnTo>
                <a:lnTo>
                  <a:pt x="1563797" y="245877"/>
                </a:lnTo>
                <a:lnTo>
                  <a:pt x="1517016" y="252957"/>
                </a:lnTo>
                <a:lnTo>
                  <a:pt x="1470648" y="261213"/>
                </a:lnTo>
                <a:lnTo>
                  <a:pt x="1424708" y="270630"/>
                </a:lnTo>
                <a:lnTo>
                  <a:pt x="1379212" y="281191"/>
                </a:lnTo>
                <a:lnTo>
                  <a:pt x="1334174" y="292880"/>
                </a:lnTo>
                <a:lnTo>
                  <a:pt x="1289610" y="305681"/>
                </a:lnTo>
                <a:lnTo>
                  <a:pt x="1245535" y="319578"/>
                </a:lnTo>
                <a:lnTo>
                  <a:pt x="1201964" y="334554"/>
                </a:lnTo>
                <a:lnTo>
                  <a:pt x="1158913" y="350593"/>
                </a:lnTo>
                <a:lnTo>
                  <a:pt x="1116395" y="367679"/>
                </a:lnTo>
                <a:lnTo>
                  <a:pt x="1074427" y="385797"/>
                </a:lnTo>
                <a:lnTo>
                  <a:pt x="1033024" y="404929"/>
                </a:lnTo>
                <a:lnTo>
                  <a:pt x="992201" y="425059"/>
                </a:lnTo>
                <a:lnTo>
                  <a:pt x="951973" y="446172"/>
                </a:lnTo>
                <a:lnTo>
                  <a:pt x="912354" y="468251"/>
                </a:lnTo>
                <a:lnTo>
                  <a:pt x="873362" y="491281"/>
                </a:lnTo>
                <a:lnTo>
                  <a:pt x="835009" y="515244"/>
                </a:lnTo>
                <a:lnTo>
                  <a:pt x="797312" y="540125"/>
                </a:lnTo>
                <a:lnTo>
                  <a:pt x="760286" y="565907"/>
                </a:lnTo>
                <a:lnTo>
                  <a:pt x="723946" y="592574"/>
                </a:lnTo>
                <a:lnTo>
                  <a:pt x="688306" y="620111"/>
                </a:lnTo>
                <a:lnTo>
                  <a:pt x="653383" y="648501"/>
                </a:lnTo>
                <a:lnTo>
                  <a:pt x="619192" y="677727"/>
                </a:lnTo>
                <a:lnTo>
                  <a:pt x="585746" y="707775"/>
                </a:lnTo>
                <a:lnTo>
                  <a:pt x="553063" y="738626"/>
                </a:lnTo>
                <a:lnTo>
                  <a:pt x="521156" y="770266"/>
                </a:lnTo>
                <a:lnTo>
                  <a:pt x="490041" y="802678"/>
                </a:lnTo>
                <a:lnTo>
                  <a:pt x="459733" y="835846"/>
                </a:lnTo>
                <a:lnTo>
                  <a:pt x="430248" y="869754"/>
                </a:lnTo>
                <a:lnTo>
                  <a:pt x="401600" y="904385"/>
                </a:lnTo>
                <a:lnTo>
                  <a:pt x="373804" y="939724"/>
                </a:lnTo>
                <a:lnTo>
                  <a:pt x="346876" y="975754"/>
                </a:lnTo>
                <a:lnTo>
                  <a:pt x="320831" y="1012458"/>
                </a:lnTo>
                <a:lnTo>
                  <a:pt x="295684" y="1049822"/>
                </a:lnTo>
                <a:lnTo>
                  <a:pt x="271450" y="1087829"/>
                </a:lnTo>
                <a:lnTo>
                  <a:pt x="248145" y="1126462"/>
                </a:lnTo>
                <a:lnTo>
                  <a:pt x="225783" y="1165705"/>
                </a:lnTo>
                <a:lnTo>
                  <a:pt x="204379" y="1205542"/>
                </a:lnTo>
                <a:lnTo>
                  <a:pt x="183949" y="1245958"/>
                </a:lnTo>
                <a:lnTo>
                  <a:pt x="164508" y="1286935"/>
                </a:lnTo>
                <a:lnTo>
                  <a:pt x="146072" y="1328458"/>
                </a:lnTo>
                <a:lnTo>
                  <a:pt x="128654" y="1370510"/>
                </a:lnTo>
                <a:lnTo>
                  <a:pt x="112271" y="1413076"/>
                </a:lnTo>
                <a:lnTo>
                  <a:pt x="96937" y="1456138"/>
                </a:lnTo>
                <a:lnTo>
                  <a:pt x="82668" y="1499682"/>
                </a:lnTo>
                <a:lnTo>
                  <a:pt x="69479" y="1543690"/>
                </a:lnTo>
                <a:lnTo>
                  <a:pt x="57385" y="1588147"/>
                </a:lnTo>
                <a:lnTo>
                  <a:pt x="46401" y="1633037"/>
                </a:lnTo>
                <a:lnTo>
                  <a:pt x="36542" y="1678342"/>
                </a:lnTo>
                <a:lnTo>
                  <a:pt x="27824" y="1724048"/>
                </a:lnTo>
                <a:lnTo>
                  <a:pt x="20261" y="1770137"/>
                </a:lnTo>
                <a:lnTo>
                  <a:pt x="13869" y="1816594"/>
                </a:lnTo>
                <a:lnTo>
                  <a:pt x="8662" y="1863403"/>
                </a:lnTo>
                <a:lnTo>
                  <a:pt x="4657" y="1910547"/>
                </a:lnTo>
                <a:lnTo>
                  <a:pt x="1868" y="1958010"/>
                </a:lnTo>
                <a:lnTo>
                  <a:pt x="311" y="2005776"/>
                </a:lnTo>
                <a:lnTo>
                  <a:pt x="0" y="2053829"/>
                </a:lnTo>
                <a:lnTo>
                  <a:pt x="950" y="2102153"/>
                </a:lnTo>
                <a:lnTo>
                  <a:pt x="3162" y="2150436"/>
                </a:lnTo>
                <a:lnTo>
                  <a:pt x="6616" y="2198366"/>
                </a:lnTo>
                <a:lnTo>
                  <a:pt x="11294" y="2245928"/>
                </a:lnTo>
                <a:lnTo>
                  <a:pt x="17182" y="2293108"/>
                </a:lnTo>
                <a:lnTo>
                  <a:pt x="24262" y="2339890"/>
                </a:lnTo>
                <a:lnTo>
                  <a:pt x="32519" y="2386258"/>
                </a:lnTo>
                <a:lnTo>
                  <a:pt x="41936" y="2432198"/>
                </a:lnTo>
                <a:lnTo>
                  <a:pt x="52497" y="2477694"/>
                </a:lnTo>
                <a:lnTo>
                  <a:pt x="64186" y="2522732"/>
                </a:lnTo>
                <a:lnTo>
                  <a:pt x="76987" y="2567296"/>
                </a:lnTo>
                <a:lnTo>
                  <a:pt x="90883" y="2611372"/>
                </a:lnTo>
                <a:lnTo>
                  <a:pt x="105859" y="2654943"/>
                </a:lnTo>
                <a:lnTo>
                  <a:pt x="121898" y="2697995"/>
                </a:lnTo>
                <a:lnTo>
                  <a:pt x="138985" y="2740512"/>
                </a:lnTo>
                <a:lnTo>
                  <a:pt x="157102" y="2782480"/>
                </a:lnTo>
                <a:lnTo>
                  <a:pt x="176234" y="2823883"/>
                </a:lnTo>
                <a:lnTo>
                  <a:pt x="196365" y="2864707"/>
                </a:lnTo>
                <a:lnTo>
                  <a:pt x="217478" y="2904935"/>
                </a:lnTo>
                <a:lnTo>
                  <a:pt x="239557" y="2944553"/>
                </a:lnTo>
                <a:lnTo>
                  <a:pt x="262586" y="2983546"/>
                </a:lnTo>
                <a:lnTo>
                  <a:pt x="286549" y="3021899"/>
                </a:lnTo>
                <a:lnTo>
                  <a:pt x="311430" y="3059595"/>
                </a:lnTo>
                <a:lnTo>
                  <a:pt x="337212" y="3096622"/>
                </a:lnTo>
                <a:lnTo>
                  <a:pt x="363880" y="3132962"/>
                </a:lnTo>
                <a:lnTo>
                  <a:pt x="391417" y="3168601"/>
                </a:lnTo>
                <a:lnTo>
                  <a:pt x="419806" y="3203524"/>
                </a:lnTo>
                <a:lnTo>
                  <a:pt x="449033" y="3237716"/>
                </a:lnTo>
                <a:lnTo>
                  <a:pt x="479080" y="3271161"/>
                </a:lnTo>
                <a:lnTo>
                  <a:pt x="509932" y="3303844"/>
                </a:lnTo>
                <a:lnTo>
                  <a:pt x="541572" y="3335751"/>
                </a:lnTo>
                <a:lnTo>
                  <a:pt x="573984" y="3366866"/>
                </a:lnTo>
                <a:lnTo>
                  <a:pt x="607151" y="3397173"/>
                </a:lnTo>
                <a:lnTo>
                  <a:pt x="641059" y="3426659"/>
                </a:lnTo>
                <a:lnTo>
                  <a:pt x="675690" y="3455307"/>
                </a:lnTo>
                <a:lnTo>
                  <a:pt x="711029" y="3483102"/>
                </a:lnTo>
                <a:lnTo>
                  <a:pt x="747059" y="3510030"/>
                </a:lnTo>
                <a:lnTo>
                  <a:pt x="783764" y="3536075"/>
                </a:lnTo>
                <a:lnTo>
                  <a:pt x="821128" y="3561222"/>
                </a:lnTo>
                <a:lnTo>
                  <a:pt x="859134" y="3585455"/>
                </a:lnTo>
                <a:lnTo>
                  <a:pt x="897767" y="3608761"/>
                </a:lnTo>
                <a:lnTo>
                  <a:pt x="937010" y="3631123"/>
                </a:lnTo>
                <a:lnTo>
                  <a:pt x="976848" y="3652526"/>
                </a:lnTo>
                <a:lnTo>
                  <a:pt x="1017263" y="3672956"/>
                </a:lnTo>
                <a:lnTo>
                  <a:pt x="1058240" y="3692396"/>
                </a:lnTo>
                <a:lnTo>
                  <a:pt x="1099763" y="3710833"/>
                </a:lnTo>
                <a:lnTo>
                  <a:pt x="1141816" y="3728250"/>
                </a:lnTo>
                <a:lnTo>
                  <a:pt x="1184381" y="3744633"/>
                </a:lnTo>
                <a:lnTo>
                  <a:pt x="1227444" y="3759967"/>
                </a:lnTo>
                <a:lnTo>
                  <a:pt x="1270987" y="3774236"/>
                </a:lnTo>
                <a:lnTo>
                  <a:pt x="1314996" y="3787425"/>
                </a:lnTo>
                <a:lnTo>
                  <a:pt x="1359453" y="3799519"/>
                </a:lnTo>
                <a:lnTo>
                  <a:pt x="1404342" y="3810503"/>
                </a:lnTo>
                <a:lnTo>
                  <a:pt x="1449648" y="3820362"/>
                </a:lnTo>
                <a:lnTo>
                  <a:pt x="1495353" y="3829080"/>
                </a:lnTo>
                <a:lnTo>
                  <a:pt x="1541443" y="3836643"/>
                </a:lnTo>
                <a:lnTo>
                  <a:pt x="1587900" y="3843035"/>
                </a:lnTo>
                <a:lnTo>
                  <a:pt x="1634709" y="3848241"/>
                </a:lnTo>
                <a:lnTo>
                  <a:pt x="1681853" y="3852246"/>
                </a:lnTo>
                <a:lnTo>
                  <a:pt x="1729316" y="3855035"/>
                </a:lnTo>
                <a:lnTo>
                  <a:pt x="1777082" y="3856592"/>
                </a:lnTo>
                <a:lnTo>
                  <a:pt x="1825135" y="3856903"/>
                </a:lnTo>
                <a:lnTo>
                  <a:pt x="1873458" y="3855953"/>
                </a:lnTo>
                <a:lnTo>
                  <a:pt x="8859507" y="3627258"/>
                </a:lnTo>
                <a:lnTo>
                  <a:pt x="8907790" y="3625046"/>
                </a:lnTo>
                <a:lnTo>
                  <a:pt x="8955719" y="3621593"/>
                </a:lnTo>
                <a:lnTo>
                  <a:pt x="9003282" y="3616914"/>
                </a:lnTo>
                <a:lnTo>
                  <a:pt x="9050461" y="3611026"/>
                </a:lnTo>
                <a:lnTo>
                  <a:pt x="9097242" y="3603946"/>
                </a:lnTo>
                <a:lnTo>
                  <a:pt x="9143610" y="3595690"/>
                </a:lnTo>
                <a:lnTo>
                  <a:pt x="9189550" y="3586273"/>
                </a:lnTo>
                <a:lnTo>
                  <a:pt x="9235046" y="3575712"/>
                </a:lnTo>
                <a:lnTo>
                  <a:pt x="9280084" y="3564023"/>
                </a:lnTo>
                <a:lnTo>
                  <a:pt x="9324647" y="3551222"/>
                </a:lnTo>
                <a:lnTo>
                  <a:pt x="9368722" y="3537325"/>
                </a:lnTo>
                <a:lnTo>
                  <a:pt x="9412293" y="3522349"/>
                </a:lnTo>
                <a:lnTo>
                  <a:pt x="9455345" y="3506310"/>
                </a:lnTo>
                <a:lnTo>
                  <a:pt x="9497862" y="3489223"/>
                </a:lnTo>
                <a:lnTo>
                  <a:pt x="9539830" y="3471106"/>
                </a:lnTo>
                <a:lnTo>
                  <a:pt x="9581233" y="3451974"/>
                </a:lnTo>
                <a:lnTo>
                  <a:pt x="9622056" y="3431843"/>
                </a:lnTo>
                <a:lnTo>
                  <a:pt x="9662285" y="3410730"/>
                </a:lnTo>
                <a:lnTo>
                  <a:pt x="9701903" y="3388651"/>
                </a:lnTo>
                <a:lnTo>
                  <a:pt x="9740896" y="3365622"/>
                </a:lnTo>
                <a:lnTo>
                  <a:pt x="9779248" y="3341659"/>
                </a:lnTo>
                <a:lnTo>
                  <a:pt x="9816945" y="3316778"/>
                </a:lnTo>
                <a:lnTo>
                  <a:pt x="9853971" y="3290996"/>
                </a:lnTo>
                <a:lnTo>
                  <a:pt x="9890312" y="3264328"/>
                </a:lnTo>
                <a:lnTo>
                  <a:pt x="9925951" y="3236791"/>
                </a:lnTo>
                <a:lnTo>
                  <a:pt x="9960874" y="3208401"/>
                </a:lnTo>
                <a:lnTo>
                  <a:pt x="9995066" y="3179175"/>
                </a:lnTo>
                <a:lnTo>
                  <a:pt x="10028511" y="3149127"/>
                </a:lnTo>
                <a:lnTo>
                  <a:pt x="10061195" y="3118276"/>
                </a:lnTo>
                <a:lnTo>
                  <a:pt x="10093101" y="3086636"/>
                </a:lnTo>
                <a:lnTo>
                  <a:pt x="10124216" y="3054224"/>
                </a:lnTo>
                <a:lnTo>
                  <a:pt x="10154524" y="3021055"/>
                </a:lnTo>
                <a:lnTo>
                  <a:pt x="10184010" y="2987148"/>
                </a:lnTo>
                <a:lnTo>
                  <a:pt x="10212658" y="2952516"/>
                </a:lnTo>
                <a:lnTo>
                  <a:pt x="10240453" y="2917177"/>
                </a:lnTo>
                <a:lnTo>
                  <a:pt x="10267381" y="2881147"/>
                </a:lnTo>
                <a:lnTo>
                  <a:pt x="10293426" y="2844442"/>
                </a:lnTo>
                <a:lnTo>
                  <a:pt x="10318573" y="2807078"/>
                </a:lnTo>
                <a:lnTo>
                  <a:pt x="10342807" y="2769072"/>
                </a:lnTo>
                <a:lnTo>
                  <a:pt x="10366113" y="2730439"/>
                </a:lnTo>
                <a:lnTo>
                  <a:pt x="10388475" y="2691195"/>
                </a:lnTo>
                <a:lnTo>
                  <a:pt x="10409878" y="2651357"/>
                </a:lnTo>
                <a:lnTo>
                  <a:pt x="10430308" y="2610942"/>
                </a:lnTo>
                <a:lnTo>
                  <a:pt x="10449749" y="2569964"/>
                </a:lnTo>
                <a:lnTo>
                  <a:pt x="10468186" y="2528441"/>
                </a:lnTo>
                <a:lnTo>
                  <a:pt x="10485603" y="2486389"/>
                </a:lnTo>
                <a:lnTo>
                  <a:pt x="10501986" y="2443823"/>
                </a:lnTo>
                <a:lnTo>
                  <a:pt x="10517320" y="2400760"/>
                </a:lnTo>
                <a:lnTo>
                  <a:pt x="10531589" y="2357216"/>
                </a:lnTo>
                <a:lnTo>
                  <a:pt x="10544778" y="2313207"/>
                </a:lnTo>
                <a:lnTo>
                  <a:pt x="10556873" y="2268750"/>
                </a:lnTo>
                <a:lnTo>
                  <a:pt x="10567857" y="2223860"/>
                </a:lnTo>
                <a:lnTo>
                  <a:pt x="10577715" y="2178554"/>
                </a:lnTo>
                <a:lnTo>
                  <a:pt x="10586434" y="2132848"/>
                </a:lnTo>
                <a:lnTo>
                  <a:pt x="10593997" y="2086758"/>
                </a:lnTo>
                <a:lnTo>
                  <a:pt x="10600389" y="2040301"/>
                </a:lnTo>
                <a:lnTo>
                  <a:pt x="10605595" y="1993492"/>
                </a:lnTo>
                <a:lnTo>
                  <a:pt x="10609600" y="1946347"/>
                </a:lnTo>
                <a:lnTo>
                  <a:pt x="10612389" y="1898884"/>
                </a:lnTo>
                <a:lnTo>
                  <a:pt x="10613947" y="1851117"/>
                </a:lnTo>
                <a:lnTo>
                  <a:pt x="10614258" y="1803064"/>
                </a:lnTo>
                <a:lnTo>
                  <a:pt x="10613307" y="1754740"/>
                </a:lnTo>
                <a:lnTo>
                  <a:pt x="10611095" y="1706457"/>
                </a:lnTo>
                <a:lnTo>
                  <a:pt x="10607642" y="1658528"/>
                </a:lnTo>
                <a:lnTo>
                  <a:pt x="10602963" y="1610966"/>
                </a:lnTo>
                <a:lnTo>
                  <a:pt x="10597076" y="1563786"/>
                </a:lnTo>
                <a:lnTo>
                  <a:pt x="10589995" y="1517005"/>
                </a:lnTo>
                <a:lnTo>
                  <a:pt x="10581739" y="1470637"/>
                </a:lnTo>
                <a:lnTo>
                  <a:pt x="10572322" y="1424698"/>
                </a:lnTo>
                <a:lnTo>
                  <a:pt x="10561761" y="1379202"/>
                </a:lnTo>
                <a:lnTo>
                  <a:pt x="10550072" y="1334164"/>
                </a:lnTo>
                <a:lnTo>
                  <a:pt x="10537271" y="1289600"/>
                </a:lnTo>
                <a:lnTo>
                  <a:pt x="10523374" y="1245526"/>
                </a:lnTo>
                <a:lnTo>
                  <a:pt x="10508398" y="1201955"/>
                </a:lnTo>
                <a:lnTo>
                  <a:pt x="10492359" y="1158903"/>
                </a:lnTo>
                <a:lnTo>
                  <a:pt x="10475272" y="1116386"/>
                </a:lnTo>
                <a:lnTo>
                  <a:pt x="10457155" y="1074419"/>
                </a:lnTo>
                <a:lnTo>
                  <a:pt x="10438023" y="1033016"/>
                </a:lnTo>
                <a:lnTo>
                  <a:pt x="10417893" y="992192"/>
                </a:lnTo>
                <a:lnTo>
                  <a:pt x="10396780" y="951964"/>
                </a:lnTo>
                <a:lnTo>
                  <a:pt x="10374700" y="912346"/>
                </a:lnTo>
                <a:lnTo>
                  <a:pt x="10351671" y="873354"/>
                </a:lnTo>
                <a:lnTo>
                  <a:pt x="10327708" y="835001"/>
                </a:lnTo>
                <a:lnTo>
                  <a:pt x="10302827" y="797305"/>
                </a:lnTo>
                <a:lnTo>
                  <a:pt x="10277045" y="760279"/>
                </a:lnTo>
                <a:lnTo>
                  <a:pt x="10250377" y="723939"/>
                </a:lnTo>
                <a:lnTo>
                  <a:pt x="10222840" y="688300"/>
                </a:lnTo>
                <a:lnTo>
                  <a:pt x="10194450" y="653377"/>
                </a:lnTo>
                <a:lnTo>
                  <a:pt x="10165224" y="619185"/>
                </a:lnTo>
                <a:lnTo>
                  <a:pt x="10135176" y="585740"/>
                </a:lnTo>
                <a:lnTo>
                  <a:pt x="10104325" y="553057"/>
                </a:lnTo>
                <a:lnTo>
                  <a:pt x="10072685" y="521150"/>
                </a:lnTo>
                <a:lnTo>
                  <a:pt x="10040273" y="490036"/>
                </a:lnTo>
                <a:lnTo>
                  <a:pt x="10007105" y="459728"/>
                </a:lnTo>
                <a:lnTo>
                  <a:pt x="9973197" y="430243"/>
                </a:lnTo>
                <a:lnTo>
                  <a:pt x="9938565" y="401595"/>
                </a:lnTo>
                <a:lnTo>
                  <a:pt x="9903227" y="373800"/>
                </a:lnTo>
                <a:lnTo>
                  <a:pt x="9867197" y="346872"/>
                </a:lnTo>
                <a:lnTo>
                  <a:pt x="9830491" y="320827"/>
                </a:lnTo>
                <a:lnTo>
                  <a:pt x="9793127" y="295681"/>
                </a:lnTo>
                <a:lnTo>
                  <a:pt x="9755121" y="271447"/>
                </a:lnTo>
                <a:lnTo>
                  <a:pt x="9716488" y="248142"/>
                </a:lnTo>
                <a:lnTo>
                  <a:pt x="9677244" y="225780"/>
                </a:lnTo>
                <a:lnTo>
                  <a:pt x="9637407" y="204376"/>
                </a:lnTo>
                <a:lnTo>
                  <a:pt x="9596991" y="183947"/>
                </a:lnTo>
                <a:lnTo>
                  <a:pt x="9556013" y="164506"/>
                </a:lnTo>
                <a:lnTo>
                  <a:pt x="9514490" y="146070"/>
                </a:lnTo>
                <a:lnTo>
                  <a:pt x="9472438" y="128652"/>
                </a:lnTo>
                <a:lnTo>
                  <a:pt x="9429872" y="112269"/>
                </a:lnTo>
                <a:lnTo>
                  <a:pt x="9386809" y="96936"/>
                </a:lnTo>
                <a:lnTo>
                  <a:pt x="9343265" y="82667"/>
                </a:lnTo>
                <a:lnTo>
                  <a:pt x="9299256" y="69478"/>
                </a:lnTo>
                <a:lnTo>
                  <a:pt x="9254799" y="57384"/>
                </a:lnTo>
                <a:lnTo>
                  <a:pt x="9209909" y="46400"/>
                </a:lnTo>
                <a:lnTo>
                  <a:pt x="9164603" y="36541"/>
                </a:lnTo>
                <a:lnTo>
                  <a:pt x="9118897" y="27823"/>
                </a:lnTo>
                <a:lnTo>
                  <a:pt x="9072807" y="20260"/>
                </a:lnTo>
                <a:lnTo>
                  <a:pt x="9026350" y="13868"/>
                </a:lnTo>
                <a:lnTo>
                  <a:pt x="8979541" y="8662"/>
                </a:lnTo>
                <a:lnTo>
                  <a:pt x="8932396" y="4657"/>
                </a:lnTo>
                <a:lnTo>
                  <a:pt x="8884933" y="1868"/>
                </a:lnTo>
                <a:lnTo>
                  <a:pt x="8837166" y="311"/>
                </a:lnTo>
                <a:lnTo>
                  <a:pt x="8789113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464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6179193" y="5154459"/>
            <a:ext cx="8229757" cy="2335609"/>
            <a:chOff x="6179193" y="5154459"/>
            <a:chExt cx="8229757" cy="2335609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AB530467-1EA7-7540-947B-D8CB10E85D04}"/>
                </a:ext>
              </a:extLst>
            </p:cNvPr>
            <p:cNvSpPr txBox="1"/>
            <p:nvPr/>
          </p:nvSpPr>
          <p:spPr>
            <a:xfrm rot="21540000">
              <a:off x="6179193" y="5154459"/>
              <a:ext cx="8218906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Das Geld verliert</a:t>
              </a:r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1EBC4E84-1DFA-B042-84E7-D70D1CF160FE}"/>
                </a:ext>
              </a:extLst>
            </p:cNvPr>
            <p:cNvSpPr txBox="1"/>
            <p:nvPr/>
          </p:nvSpPr>
          <p:spPr>
            <a:xfrm rot="21540000">
              <a:off x="6422783" y="6419262"/>
              <a:ext cx="7986167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an seinem Wert</a:t>
              </a:r>
            </a:p>
          </p:txBody>
        </p:sp>
      </p:grpSp>
      <p:grpSp>
        <p:nvGrpSpPr>
          <p:cNvPr id="9" name="object 9">
            <a:extLst>
              <a:ext uri="{FF2B5EF4-FFF2-40B4-BE49-F238E27FC236}">
                <a16:creationId xmlns:a16="http://schemas.microsoft.com/office/drawing/2014/main" xmlns="" id="{CDC631CB-8F84-2F4A-8E0E-4CB01E88F5DA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E84C9DD7-C511-814C-9AAC-B5F130588561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3768450E-FCF2-384E-BA41-62CDC7888495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F79AE24E-A4C1-784B-A9C9-84ABD317804B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6788680" cy="773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defTabSz="914400">
              <a:spcBef>
                <a:spcPts val="95"/>
              </a:spcBef>
            </a:pP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Was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ist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eine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 Inflation?</a:t>
            </a:r>
            <a:endParaRPr lang="en-US" sz="1800" kern="0" spc="-509" dirty="0">
              <a:solidFill>
                <a:sysClr val="windowText" lastClr="000000"/>
              </a:solidFill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C67B3CEA-6B3B-F541-B216-04DB6DC9DD4B}"/>
              </a:ext>
            </a:extLst>
          </p:cNvPr>
          <p:cNvSpPr/>
          <p:nvPr/>
        </p:nvSpPr>
        <p:spPr>
          <a:xfrm>
            <a:off x="18038996" y="3305355"/>
            <a:ext cx="2065655" cy="2867025"/>
          </a:xfrm>
          <a:custGeom>
            <a:avLst/>
            <a:gdLst/>
            <a:ahLst/>
            <a:cxnLst/>
            <a:rect l="l" t="t" r="r" b="b"/>
            <a:pathLst>
              <a:path w="2065655" h="2867025">
                <a:moveTo>
                  <a:pt x="287200" y="631933"/>
                </a:moveTo>
                <a:lnTo>
                  <a:pt x="243804" y="652995"/>
                </a:lnTo>
                <a:lnTo>
                  <a:pt x="203529" y="677847"/>
                </a:lnTo>
                <a:lnTo>
                  <a:pt x="166499" y="706178"/>
                </a:lnTo>
                <a:lnTo>
                  <a:pt x="132841" y="737677"/>
                </a:lnTo>
                <a:lnTo>
                  <a:pt x="102680" y="772034"/>
                </a:lnTo>
                <a:lnTo>
                  <a:pt x="76141" y="808939"/>
                </a:lnTo>
                <a:lnTo>
                  <a:pt x="53350" y="848081"/>
                </a:lnTo>
                <a:lnTo>
                  <a:pt x="34432" y="889149"/>
                </a:lnTo>
                <a:lnTo>
                  <a:pt x="19512" y="931833"/>
                </a:lnTo>
                <a:lnTo>
                  <a:pt x="8716" y="975821"/>
                </a:lnTo>
                <a:lnTo>
                  <a:pt x="2171" y="1020804"/>
                </a:lnTo>
                <a:lnTo>
                  <a:pt x="0" y="1066472"/>
                </a:lnTo>
                <a:lnTo>
                  <a:pt x="2329" y="1112512"/>
                </a:lnTo>
                <a:lnTo>
                  <a:pt x="9284" y="1158615"/>
                </a:lnTo>
                <a:lnTo>
                  <a:pt x="20991" y="1204471"/>
                </a:lnTo>
                <a:lnTo>
                  <a:pt x="37574" y="1249768"/>
                </a:lnTo>
                <a:lnTo>
                  <a:pt x="601965" y="2579392"/>
                </a:lnTo>
                <a:lnTo>
                  <a:pt x="623029" y="2622786"/>
                </a:lnTo>
                <a:lnTo>
                  <a:pt x="647882" y="2663060"/>
                </a:lnTo>
                <a:lnTo>
                  <a:pt x="676215" y="2700089"/>
                </a:lnTo>
                <a:lnTo>
                  <a:pt x="707715" y="2733746"/>
                </a:lnTo>
                <a:lnTo>
                  <a:pt x="742074" y="2763907"/>
                </a:lnTo>
                <a:lnTo>
                  <a:pt x="778980" y="2790446"/>
                </a:lnTo>
                <a:lnTo>
                  <a:pt x="818122" y="2813238"/>
                </a:lnTo>
                <a:lnTo>
                  <a:pt x="859190" y="2832157"/>
                </a:lnTo>
                <a:lnTo>
                  <a:pt x="901875" y="2847077"/>
                </a:lnTo>
                <a:lnTo>
                  <a:pt x="945864" y="2857873"/>
                </a:lnTo>
                <a:lnTo>
                  <a:pt x="990847" y="2864419"/>
                </a:lnTo>
                <a:lnTo>
                  <a:pt x="1036514" y="2866591"/>
                </a:lnTo>
                <a:lnTo>
                  <a:pt x="1082555" y="2864262"/>
                </a:lnTo>
                <a:lnTo>
                  <a:pt x="1128658" y="2857307"/>
                </a:lnTo>
                <a:lnTo>
                  <a:pt x="1174513" y="2845601"/>
                </a:lnTo>
                <a:lnTo>
                  <a:pt x="1219810" y="2829018"/>
                </a:lnTo>
                <a:lnTo>
                  <a:pt x="2065103" y="2470207"/>
                </a:lnTo>
              </a:path>
              <a:path w="2065655" h="2867025">
                <a:moveTo>
                  <a:pt x="2065103" y="42301"/>
                </a:moveTo>
                <a:lnTo>
                  <a:pt x="2005334" y="19512"/>
                </a:lnTo>
                <a:lnTo>
                  <a:pt x="1961345" y="8716"/>
                </a:lnTo>
                <a:lnTo>
                  <a:pt x="1916362" y="2171"/>
                </a:lnTo>
                <a:lnTo>
                  <a:pt x="1870694" y="0"/>
                </a:lnTo>
                <a:lnTo>
                  <a:pt x="1824654" y="2329"/>
                </a:lnTo>
                <a:lnTo>
                  <a:pt x="1778551" y="9284"/>
                </a:lnTo>
                <a:lnTo>
                  <a:pt x="1732695" y="20991"/>
                </a:lnTo>
                <a:lnTo>
                  <a:pt x="1687398" y="37574"/>
                </a:lnTo>
                <a:lnTo>
                  <a:pt x="287200" y="631933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5902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752F4774-7BCB-7540-89D3-D30B2183CB97}"/>
              </a:ext>
            </a:extLst>
          </p:cNvPr>
          <p:cNvSpPr/>
          <p:nvPr/>
        </p:nvSpPr>
        <p:spPr>
          <a:xfrm>
            <a:off x="301723" y="5671872"/>
            <a:ext cx="4460240" cy="4461510"/>
          </a:xfrm>
          <a:custGeom>
            <a:avLst/>
            <a:gdLst/>
            <a:ahLst/>
            <a:cxnLst/>
            <a:rect l="l" t="t" r="r" b="b"/>
            <a:pathLst>
              <a:path w="4460240" h="4461509">
                <a:moveTo>
                  <a:pt x="1681819" y="0"/>
                </a:moveTo>
                <a:lnTo>
                  <a:pt x="1629602" y="4129"/>
                </a:lnTo>
                <a:lnTo>
                  <a:pt x="1579379" y="18042"/>
                </a:lnTo>
                <a:lnTo>
                  <a:pt x="1532427" y="41392"/>
                </a:lnTo>
                <a:lnTo>
                  <a:pt x="1488965" y="73807"/>
                </a:lnTo>
                <a:lnTo>
                  <a:pt x="1449013" y="114955"/>
                </a:lnTo>
                <a:lnTo>
                  <a:pt x="1412590" y="164503"/>
                </a:lnTo>
                <a:lnTo>
                  <a:pt x="1379716" y="222118"/>
                </a:lnTo>
                <a:lnTo>
                  <a:pt x="1350410" y="287470"/>
                </a:lnTo>
                <a:lnTo>
                  <a:pt x="1324692" y="360224"/>
                </a:lnTo>
                <a:lnTo>
                  <a:pt x="1313185" y="399274"/>
                </a:lnTo>
                <a:lnTo>
                  <a:pt x="1302581" y="440050"/>
                </a:lnTo>
                <a:lnTo>
                  <a:pt x="1292885" y="482511"/>
                </a:lnTo>
                <a:lnTo>
                  <a:pt x="1284097" y="526615"/>
                </a:lnTo>
                <a:lnTo>
                  <a:pt x="1276221" y="572321"/>
                </a:lnTo>
                <a:lnTo>
                  <a:pt x="1269259" y="619587"/>
                </a:lnTo>
                <a:lnTo>
                  <a:pt x="1263213" y="668371"/>
                </a:lnTo>
                <a:lnTo>
                  <a:pt x="1258086" y="718633"/>
                </a:lnTo>
                <a:lnTo>
                  <a:pt x="1253881" y="770330"/>
                </a:lnTo>
                <a:lnTo>
                  <a:pt x="1250599" y="823421"/>
                </a:lnTo>
                <a:lnTo>
                  <a:pt x="1248243" y="877865"/>
                </a:lnTo>
                <a:lnTo>
                  <a:pt x="1246816" y="933619"/>
                </a:lnTo>
                <a:lnTo>
                  <a:pt x="1246320" y="990643"/>
                </a:lnTo>
                <a:lnTo>
                  <a:pt x="1246758" y="1048895"/>
                </a:lnTo>
                <a:lnTo>
                  <a:pt x="1248131" y="1108334"/>
                </a:lnTo>
                <a:lnTo>
                  <a:pt x="1250442" y="1168917"/>
                </a:lnTo>
                <a:lnTo>
                  <a:pt x="1253695" y="1230603"/>
                </a:lnTo>
                <a:lnTo>
                  <a:pt x="1257890" y="1293352"/>
                </a:lnTo>
                <a:lnTo>
                  <a:pt x="1263031" y="1357120"/>
                </a:lnTo>
                <a:lnTo>
                  <a:pt x="1269121" y="1421868"/>
                </a:lnTo>
                <a:lnTo>
                  <a:pt x="1276160" y="1487552"/>
                </a:lnTo>
                <a:lnTo>
                  <a:pt x="1284153" y="1554132"/>
                </a:lnTo>
                <a:lnTo>
                  <a:pt x="1293101" y="1621567"/>
                </a:lnTo>
                <a:lnTo>
                  <a:pt x="1303007" y="1689814"/>
                </a:lnTo>
                <a:lnTo>
                  <a:pt x="1313873" y="1758832"/>
                </a:lnTo>
                <a:lnTo>
                  <a:pt x="1249528" y="1785439"/>
                </a:lnTo>
                <a:lnTo>
                  <a:pt x="1186375" y="1812456"/>
                </a:lnTo>
                <a:lnTo>
                  <a:pt x="1124451" y="1839859"/>
                </a:lnTo>
                <a:lnTo>
                  <a:pt x="1063790" y="1867624"/>
                </a:lnTo>
                <a:lnTo>
                  <a:pt x="1004427" y="1895728"/>
                </a:lnTo>
                <a:lnTo>
                  <a:pt x="946397" y="1924147"/>
                </a:lnTo>
                <a:lnTo>
                  <a:pt x="889736" y="1952858"/>
                </a:lnTo>
                <a:lnTo>
                  <a:pt x="834479" y="1981838"/>
                </a:lnTo>
                <a:lnTo>
                  <a:pt x="780661" y="2011061"/>
                </a:lnTo>
                <a:lnTo>
                  <a:pt x="728317" y="2040506"/>
                </a:lnTo>
                <a:lnTo>
                  <a:pt x="677483" y="2070148"/>
                </a:lnTo>
                <a:lnTo>
                  <a:pt x="628193" y="2099963"/>
                </a:lnTo>
                <a:lnTo>
                  <a:pt x="580482" y="2129929"/>
                </a:lnTo>
                <a:lnTo>
                  <a:pt x="534386" y="2160022"/>
                </a:lnTo>
                <a:lnTo>
                  <a:pt x="489941" y="2190217"/>
                </a:lnTo>
                <a:lnTo>
                  <a:pt x="447180" y="2220493"/>
                </a:lnTo>
                <a:lnTo>
                  <a:pt x="406140" y="2250824"/>
                </a:lnTo>
                <a:lnTo>
                  <a:pt x="366855" y="2281187"/>
                </a:lnTo>
                <a:lnTo>
                  <a:pt x="329361" y="2311559"/>
                </a:lnTo>
                <a:lnTo>
                  <a:pt x="293692" y="2341917"/>
                </a:lnTo>
                <a:lnTo>
                  <a:pt x="259885" y="2372235"/>
                </a:lnTo>
                <a:lnTo>
                  <a:pt x="227974" y="2402492"/>
                </a:lnTo>
                <a:lnTo>
                  <a:pt x="197994" y="2432664"/>
                </a:lnTo>
                <a:lnTo>
                  <a:pt x="169980" y="2462726"/>
                </a:lnTo>
                <a:lnTo>
                  <a:pt x="143968" y="2492656"/>
                </a:lnTo>
                <a:lnTo>
                  <a:pt x="119993" y="2522429"/>
                </a:lnTo>
                <a:lnTo>
                  <a:pt x="78293" y="2581413"/>
                </a:lnTo>
                <a:lnTo>
                  <a:pt x="45163" y="2639489"/>
                </a:lnTo>
                <a:lnTo>
                  <a:pt x="20883" y="2696468"/>
                </a:lnTo>
                <a:lnTo>
                  <a:pt x="5735" y="2752161"/>
                </a:lnTo>
                <a:lnTo>
                  <a:pt x="0" y="2806382"/>
                </a:lnTo>
                <a:lnTo>
                  <a:pt x="750" y="2832880"/>
                </a:lnTo>
                <a:lnTo>
                  <a:pt x="9661" y="2884536"/>
                </a:lnTo>
                <a:lnTo>
                  <a:pt x="28456" y="2933680"/>
                </a:lnTo>
                <a:lnTo>
                  <a:pt x="56652" y="2979250"/>
                </a:lnTo>
                <a:lnTo>
                  <a:pt x="93910" y="3021225"/>
                </a:lnTo>
                <a:lnTo>
                  <a:pt x="139890" y="3059589"/>
                </a:lnTo>
                <a:lnTo>
                  <a:pt x="194250" y="3094322"/>
                </a:lnTo>
                <a:lnTo>
                  <a:pt x="256650" y="3125405"/>
                </a:lnTo>
                <a:lnTo>
                  <a:pt x="326749" y="3152820"/>
                </a:lnTo>
                <a:lnTo>
                  <a:pt x="364580" y="3165146"/>
                </a:lnTo>
                <a:lnTo>
                  <a:pt x="404207" y="3176548"/>
                </a:lnTo>
                <a:lnTo>
                  <a:pt x="445590" y="3187023"/>
                </a:lnTo>
                <a:lnTo>
                  <a:pt x="488684" y="3196570"/>
                </a:lnTo>
                <a:lnTo>
                  <a:pt x="533447" y="3205186"/>
                </a:lnTo>
                <a:lnTo>
                  <a:pt x="579838" y="3212868"/>
                </a:lnTo>
                <a:lnTo>
                  <a:pt x="627813" y="3219615"/>
                </a:lnTo>
                <a:lnTo>
                  <a:pt x="677329" y="3225423"/>
                </a:lnTo>
                <a:lnTo>
                  <a:pt x="728345" y="3230291"/>
                </a:lnTo>
                <a:lnTo>
                  <a:pt x="780817" y="3234216"/>
                </a:lnTo>
                <a:lnTo>
                  <a:pt x="834703" y="3237197"/>
                </a:lnTo>
                <a:lnTo>
                  <a:pt x="889960" y="3239230"/>
                </a:lnTo>
                <a:lnTo>
                  <a:pt x="946547" y="3240313"/>
                </a:lnTo>
                <a:lnTo>
                  <a:pt x="1004419" y="3240444"/>
                </a:lnTo>
                <a:lnTo>
                  <a:pt x="1063536" y="3239620"/>
                </a:lnTo>
                <a:lnTo>
                  <a:pt x="1123853" y="3237840"/>
                </a:lnTo>
                <a:lnTo>
                  <a:pt x="1185329" y="3235101"/>
                </a:lnTo>
                <a:lnTo>
                  <a:pt x="1247921" y="3231400"/>
                </a:lnTo>
                <a:lnTo>
                  <a:pt x="1311586" y="3226736"/>
                </a:lnTo>
                <a:lnTo>
                  <a:pt x="1376282" y="3221106"/>
                </a:lnTo>
                <a:lnTo>
                  <a:pt x="1441967" y="3214507"/>
                </a:lnTo>
                <a:lnTo>
                  <a:pt x="1508597" y="3206937"/>
                </a:lnTo>
                <a:lnTo>
                  <a:pt x="1576130" y="3198394"/>
                </a:lnTo>
                <a:lnTo>
                  <a:pt x="1644524" y="3188876"/>
                </a:lnTo>
                <a:lnTo>
                  <a:pt x="1713735" y="3178380"/>
                </a:lnTo>
                <a:lnTo>
                  <a:pt x="1740739" y="3243098"/>
                </a:lnTo>
                <a:lnTo>
                  <a:pt x="1768158" y="3306566"/>
                </a:lnTo>
                <a:lnTo>
                  <a:pt x="1795967" y="3368748"/>
                </a:lnTo>
                <a:lnTo>
                  <a:pt x="1824141" y="3429606"/>
                </a:lnTo>
                <a:lnTo>
                  <a:pt x="1852656" y="3489105"/>
                </a:lnTo>
                <a:lnTo>
                  <a:pt x="1881487" y="3547208"/>
                </a:lnTo>
                <a:lnTo>
                  <a:pt x="1910610" y="3603878"/>
                </a:lnTo>
                <a:lnTo>
                  <a:pt x="1939999" y="3659080"/>
                </a:lnTo>
                <a:lnTo>
                  <a:pt x="1969631" y="3712777"/>
                </a:lnTo>
                <a:lnTo>
                  <a:pt x="1999480" y="3764931"/>
                </a:lnTo>
                <a:lnTo>
                  <a:pt x="2029522" y="3815508"/>
                </a:lnTo>
                <a:lnTo>
                  <a:pt x="2059733" y="3864469"/>
                </a:lnTo>
                <a:lnTo>
                  <a:pt x="2090087" y="3911780"/>
                </a:lnTo>
                <a:lnTo>
                  <a:pt x="2120560" y="3957403"/>
                </a:lnTo>
                <a:lnTo>
                  <a:pt x="2151127" y="4001302"/>
                </a:lnTo>
                <a:lnTo>
                  <a:pt x="2181764" y="4043440"/>
                </a:lnTo>
                <a:lnTo>
                  <a:pt x="2212446" y="4083781"/>
                </a:lnTo>
                <a:lnTo>
                  <a:pt x="2243148" y="4122289"/>
                </a:lnTo>
                <a:lnTo>
                  <a:pt x="2273846" y="4158926"/>
                </a:lnTo>
                <a:lnTo>
                  <a:pt x="2304516" y="4193658"/>
                </a:lnTo>
                <a:lnTo>
                  <a:pt x="2335131" y="4226446"/>
                </a:lnTo>
                <a:lnTo>
                  <a:pt x="2365668" y="4257255"/>
                </a:lnTo>
                <a:lnTo>
                  <a:pt x="2396103" y="4286048"/>
                </a:lnTo>
                <a:lnTo>
                  <a:pt x="2426410" y="4312789"/>
                </a:lnTo>
                <a:lnTo>
                  <a:pt x="2456564" y="4337441"/>
                </a:lnTo>
                <a:lnTo>
                  <a:pt x="2516319" y="4380334"/>
                </a:lnTo>
                <a:lnTo>
                  <a:pt x="2575169" y="4414433"/>
                </a:lnTo>
                <a:lnTo>
                  <a:pt x="2632917" y="4439449"/>
                </a:lnTo>
                <a:lnTo>
                  <a:pt x="2689366" y="4455088"/>
                </a:lnTo>
                <a:lnTo>
                  <a:pt x="2744319" y="4461060"/>
                </a:lnTo>
                <a:lnTo>
                  <a:pt x="2771173" y="4460329"/>
                </a:lnTo>
                <a:lnTo>
                  <a:pt x="2823513" y="4451252"/>
                </a:lnTo>
                <a:lnTo>
                  <a:pt x="2873092" y="4432096"/>
                </a:lnTo>
                <a:lnTo>
                  <a:pt x="2919052" y="4403341"/>
                </a:lnTo>
                <a:lnTo>
                  <a:pt x="2961375" y="4365340"/>
                </a:lnTo>
                <a:lnTo>
                  <a:pt x="3000041" y="4318446"/>
                </a:lnTo>
                <a:lnTo>
                  <a:pt x="3035029" y="4263010"/>
                </a:lnTo>
                <a:lnTo>
                  <a:pt x="3066321" y="4199385"/>
                </a:lnTo>
                <a:lnTo>
                  <a:pt x="3093896" y="4127924"/>
                </a:lnTo>
                <a:lnTo>
                  <a:pt x="3106284" y="4089365"/>
                </a:lnTo>
                <a:lnTo>
                  <a:pt x="3117736" y="4048979"/>
                </a:lnTo>
                <a:lnTo>
                  <a:pt x="3128248" y="4006810"/>
                </a:lnTo>
                <a:lnTo>
                  <a:pt x="3137819" y="3962902"/>
                </a:lnTo>
                <a:lnTo>
                  <a:pt x="3146447" y="3917299"/>
                </a:lnTo>
                <a:lnTo>
                  <a:pt x="3154128" y="3870045"/>
                </a:lnTo>
                <a:lnTo>
                  <a:pt x="3160860" y="3821185"/>
                </a:lnTo>
                <a:lnTo>
                  <a:pt x="3166642" y="3770762"/>
                </a:lnTo>
                <a:lnTo>
                  <a:pt x="3171469" y="3718820"/>
                </a:lnTo>
                <a:lnTo>
                  <a:pt x="3175341" y="3665404"/>
                </a:lnTo>
                <a:lnTo>
                  <a:pt x="3178254" y="3610557"/>
                </a:lnTo>
                <a:lnTo>
                  <a:pt x="3180206" y="3554323"/>
                </a:lnTo>
                <a:lnTo>
                  <a:pt x="3181194" y="3496748"/>
                </a:lnTo>
                <a:lnTo>
                  <a:pt x="3181217" y="3437873"/>
                </a:lnTo>
                <a:lnTo>
                  <a:pt x="3180271" y="3377745"/>
                </a:lnTo>
                <a:lnTo>
                  <a:pt x="3178354" y="3316406"/>
                </a:lnTo>
                <a:lnTo>
                  <a:pt x="3175464" y="3253900"/>
                </a:lnTo>
                <a:lnTo>
                  <a:pt x="3171598" y="3190273"/>
                </a:lnTo>
                <a:lnTo>
                  <a:pt x="3166754" y="3125567"/>
                </a:lnTo>
                <a:lnTo>
                  <a:pt x="3160930" y="3059827"/>
                </a:lnTo>
                <a:lnTo>
                  <a:pt x="3154122" y="2993098"/>
                </a:lnTo>
                <a:lnTo>
                  <a:pt x="3146329" y="2925422"/>
                </a:lnTo>
                <a:lnTo>
                  <a:pt x="3137548" y="2856844"/>
                </a:lnTo>
                <a:lnTo>
                  <a:pt x="3127776" y="2787408"/>
                </a:lnTo>
                <a:lnTo>
                  <a:pt x="3192963" y="2760836"/>
                </a:lnTo>
                <a:lnTo>
                  <a:pt x="3256945" y="2733835"/>
                </a:lnTo>
                <a:lnTo>
                  <a:pt x="3319687" y="2706430"/>
                </a:lnTo>
                <a:lnTo>
                  <a:pt x="3381153" y="2678645"/>
                </a:lnTo>
                <a:lnTo>
                  <a:pt x="3441306" y="2650503"/>
                </a:lnTo>
                <a:lnTo>
                  <a:pt x="3500112" y="2622031"/>
                </a:lnTo>
                <a:lnTo>
                  <a:pt x="3557535" y="2593250"/>
                </a:lnTo>
                <a:lnTo>
                  <a:pt x="3613538" y="2564187"/>
                </a:lnTo>
                <a:lnTo>
                  <a:pt x="3668086" y="2534865"/>
                </a:lnTo>
                <a:lnTo>
                  <a:pt x="3721143" y="2505308"/>
                </a:lnTo>
                <a:lnTo>
                  <a:pt x="3772673" y="2475541"/>
                </a:lnTo>
                <a:lnTo>
                  <a:pt x="3822641" y="2445588"/>
                </a:lnTo>
                <a:lnTo>
                  <a:pt x="3871011" y="2415473"/>
                </a:lnTo>
                <a:lnTo>
                  <a:pt x="3917747" y="2385220"/>
                </a:lnTo>
                <a:lnTo>
                  <a:pt x="3962813" y="2354854"/>
                </a:lnTo>
                <a:lnTo>
                  <a:pt x="4006173" y="2324399"/>
                </a:lnTo>
                <a:lnTo>
                  <a:pt x="4047792" y="2293880"/>
                </a:lnTo>
                <a:lnTo>
                  <a:pt x="4087634" y="2263320"/>
                </a:lnTo>
                <a:lnTo>
                  <a:pt x="4125664" y="2232743"/>
                </a:lnTo>
                <a:lnTo>
                  <a:pt x="4161844" y="2202175"/>
                </a:lnTo>
                <a:lnTo>
                  <a:pt x="4196140" y="2171639"/>
                </a:lnTo>
                <a:lnTo>
                  <a:pt x="4228516" y="2141159"/>
                </a:lnTo>
                <a:lnTo>
                  <a:pt x="4258936" y="2110761"/>
                </a:lnTo>
                <a:lnTo>
                  <a:pt x="4287364" y="2080467"/>
                </a:lnTo>
                <a:lnTo>
                  <a:pt x="4313764" y="2050303"/>
                </a:lnTo>
                <a:lnTo>
                  <a:pt x="4338101" y="2020292"/>
                </a:lnTo>
                <a:lnTo>
                  <a:pt x="4380442" y="1960829"/>
                </a:lnTo>
                <a:lnTo>
                  <a:pt x="4414100" y="1902271"/>
                </a:lnTo>
                <a:lnTo>
                  <a:pt x="4438789" y="1844812"/>
                </a:lnTo>
                <a:lnTo>
                  <a:pt x="4454223" y="1788648"/>
                </a:lnTo>
                <a:lnTo>
                  <a:pt x="4460115" y="1733971"/>
                </a:lnTo>
                <a:lnTo>
                  <a:pt x="4459394" y="1707251"/>
                </a:lnTo>
                <a:lnTo>
                  <a:pt x="4450437" y="1655170"/>
                </a:lnTo>
                <a:lnTo>
                  <a:pt x="4431642" y="1606030"/>
                </a:lnTo>
                <a:lnTo>
                  <a:pt x="4403444" y="1560464"/>
                </a:lnTo>
                <a:lnTo>
                  <a:pt x="4366185" y="1518491"/>
                </a:lnTo>
                <a:lnTo>
                  <a:pt x="4320205" y="1480130"/>
                </a:lnTo>
                <a:lnTo>
                  <a:pt x="4265845" y="1445399"/>
                </a:lnTo>
                <a:lnTo>
                  <a:pt x="4203445" y="1414317"/>
                </a:lnTo>
                <a:lnTo>
                  <a:pt x="4133346" y="1386902"/>
                </a:lnTo>
                <a:lnTo>
                  <a:pt x="4095515" y="1374576"/>
                </a:lnTo>
                <a:lnTo>
                  <a:pt x="4055888" y="1363174"/>
                </a:lnTo>
                <a:lnTo>
                  <a:pt x="4014506" y="1352698"/>
                </a:lnTo>
                <a:lnTo>
                  <a:pt x="3971412" y="1343151"/>
                </a:lnTo>
                <a:lnTo>
                  <a:pt x="3926649" y="1334535"/>
                </a:lnTo>
                <a:lnTo>
                  <a:pt x="3880258" y="1326852"/>
                </a:lnTo>
                <a:lnTo>
                  <a:pt x="3832284" y="1320105"/>
                </a:lnTo>
                <a:lnTo>
                  <a:pt x="3782768" y="1314295"/>
                </a:lnTo>
                <a:lnTo>
                  <a:pt x="3731753" y="1309426"/>
                </a:lnTo>
                <a:lnTo>
                  <a:pt x="3679281" y="1305500"/>
                </a:lnTo>
                <a:lnTo>
                  <a:pt x="3625396" y="1302519"/>
                </a:lnTo>
                <a:lnTo>
                  <a:pt x="3570139" y="1300485"/>
                </a:lnTo>
                <a:lnTo>
                  <a:pt x="3513553" y="1299400"/>
                </a:lnTo>
                <a:lnTo>
                  <a:pt x="3455681" y="1299268"/>
                </a:lnTo>
                <a:lnTo>
                  <a:pt x="3396566" y="1300090"/>
                </a:lnTo>
                <a:lnTo>
                  <a:pt x="3336249" y="1301869"/>
                </a:lnTo>
                <a:lnTo>
                  <a:pt x="3274774" y="1304607"/>
                </a:lnTo>
                <a:lnTo>
                  <a:pt x="3212183" y="1308306"/>
                </a:lnTo>
                <a:lnTo>
                  <a:pt x="3148518" y="1312969"/>
                </a:lnTo>
                <a:lnTo>
                  <a:pt x="3083823" y="1318598"/>
                </a:lnTo>
                <a:lnTo>
                  <a:pt x="3018139" y="1325195"/>
                </a:lnTo>
                <a:lnTo>
                  <a:pt x="2951510" y="1332763"/>
                </a:lnTo>
                <a:lnTo>
                  <a:pt x="2883978" y="1341304"/>
                </a:lnTo>
                <a:lnTo>
                  <a:pt x="2815585" y="1350821"/>
                </a:lnTo>
                <a:lnTo>
                  <a:pt x="2746374" y="1361315"/>
                </a:lnTo>
                <a:lnTo>
                  <a:pt x="2720387" y="1296486"/>
                </a:lnTo>
                <a:lnTo>
                  <a:pt x="2693977" y="1232813"/>
                </a:lnTo>
                <a:lnTo>
                  <a:pt x="2667167" y="1170332"/>
                </a:lnTo>
                <a:lnTo>
                  <a:pt x="2639980" y="1109076"/>
                </a:lnTo>
                <a:lnTo>
                  <a:pt x="2612439" y="1049081"/>
                </a:lnTo>
                <a:lnTo>
                  <a:pt x="2584567" y="990379"/>
                </a:lnTo>
                <a:lnTo>
                  <a:pt x="2556387" y="933006"/>
                </a:lnTo>
                <a:lnTo>
                  <a:pt x="2527922" y="876997"/>
                </a:lnTo>
                <a:lnTo>
                  <a:pt x="2499195" y="822384"/>
                </a:lnTo>
                <a:lnTo>
                  <a:pt x="2470229" y="769204"/>
                </a:lnTo>
                <a:lnTo>
                  <a:pt x="2441047" y="717489"/>
                </a:lnTo>
                <a:lnTo>
                  <a:pt x="2411672" y="667275"/>
                </a:lnTo>
                <a:lnTo>
                  <a:pt x="2382127" y="618595"/>
                </a:lnTo>
                <a:lnTo>
                  <a:pt x="2352435" y="571484"/>
                </a:lnTo>
                <a:lnTo>
                  <a:pt x="2322619" y="525977"/>
                </a:lnTo>
                <a:lnTo>
                  <a:pt x="2292701" y="482108"/>
                </a:lnTo>
                <a:lnTo>
                  <a:pt x="2262706" y="439911"/>
                </a:lnTo>
                <a:lnTo>
                  <a:pt x="2232656" y="399420"/>
                </a:lnTo>
                <a:lnTo>
                  <a:pt x="2202573" y="360670"/>
                </a:lnTo>
                <a:lnTo>
                  <a:pt x="2172482" y="323695"/>
                </a:lnTo>
                <a:lnTo>
                  <a:pt x="2142404" y="288529"/>
                </a:lnTo>
                <a:lnTo>
                  <a:pt x="2112363" y="255208"/>
                </a:lnTo>
                <a:lnTo>
                  <a:pt x="2082383" y="223765"/>
                </a:lnTo>
                <a:lnTo>
                  <a:pt x="2052485" y="194234"/>
                </a:lnTo>
                <a:lnTo>
                  <a:pt x="2022693" y="166650"/>
                </a:lnTo>
                <a:lnTo>
                  <a:pt x="1993030" y="141047"/>
                </a:lnTo>
                <a:lnTo>
                  <a:pt x="1934182" y="95922"/>
                </a:lnTo>
                <a:lnTo>
                  <a:pt x="1876126" y="59135"/>
                </a:lnTo>
                <a:lnTo>
                  <a:pt x="1819046" y="30959"/>
                </a:lnTo>
                <a:lnTo>
                  <a:pt x="1763124" y="11670"/>
                </a:lnTo>
                <a:lnTo>
                  <a:pt x="1708547" y="1542"/>
                </a:lnTo>
                <a:lnTo>
                  <a:pt x="1681819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7A42B5DE-2A88-8940-9739-403415D1B837}"/>
              </a:ext>
            </a:extLst>
          </p:cNvPr>
          <p:cNvSpPr/>
          <p:nvPr/>
        </p:nvSpPr>
        <p:spPr>
          <a:xfrm>
            <a:off x="2149109" y="4170079"/>
            <a:ext cx="16056341" cy="3846795"/>
          </a:xfrm>
          <a:custGeom>
            <a:avLst/>
            <a:gdLst/>
            <a:ahLst/>
            <a:cxnLst/>
            <a:rect l="l" t="t" r="r" b="b"/>
            <a:pathLst>
              <a:path w="14246225" h="3413125">
                <a:moveTo>
                  <a:pt x="12564497" y="0"/>
                </a:moveTo>
                <a:lnTo>
                  <a:pt x="1659666" y="71369"/>
                </a:lnTo>
                <a:lnTo>
                  <a:pt x="1611275" y="72373"/>
                </a:lnTo>
                <a:lnTo>
                  <a:pt x="1563234" y="74738"/>
                </a:lnTo>
                <a:lnTo>
                  <a:pt x="1515561" y="78445"/>
                </a:lnTo>
                <a:lnTo>
                  <a:pt x="1468276" y="83475"/>
                </a:lnTo>
                <a:lnTo>
                  <a:pt x="1421395" y="89809"/>
                </a:lnTo>
                <a:lnTo>
                  <a:pt x="1374939" y="97429"/>
                </a:lnTo>
                <a:lnTo>
                  <a:pt x="1328925" y="106315"/>
                </a:lnTo>
                <a:lnTo>
                  <a:pt x="1283372" y="116450"/>
                </a:lnTo>
                <a:lnTo>
                  <a:pt x="1238298" y="127815"/>
                </a:lnTo>
                <a:lnTo>
                  <a:pt x="1193722" y="140390"/>
                </a:lnTo>
                <a:lnTo>
                  <a:pt x="1149662" y="154158"/>
                </a:lnTo>
                <a:lnTo>
                  <a:pt x="1106136" y="169099"/>
                </a:lnTo>
                <a:lnTo>
                  <a:pt x="1063164" y="185195"/>
                </a:lnTo>
                <a:lnTo>
                  <a:pt x="1020763" y="202427"/>
                </a:lnTo>
                <a:lnTo>
                  <a:pt x="978952" y="220777"/>
                </a:lnTo>
                <a:lnTo>
                  <a:pt x="937749" y="240225"/>
                </a:lnTo>
                <a:lnTo>
                  <a:pt x="897174" y="260753"/>
                </a:lnTo>
                <a:lnTo>
                  <a:pt x="857243" y="282343"/>
                </a:lnTo>
                <a:lnTo>
                  <a:pt x="817977" y="304975"/>
                </a:lnTo>
                <a:lnTo>
                  <a:pt x="779392" y="328632"/>
                </a:lnTo>
                <a:lnTo>
                  <a:pt x="741508" y="353293"/>
                </a:lnTo>
                <a:lnTo>
                  <a:pt x="704344" y="378941"/>
                </a:lnTo>
                <a:lnTo>
                  <a:pt x="667917" y="405557"/>
                </a:lnTo>
                <a:lnTo>
                  <a:pt x="632246" y="433122"/>
                </a:lnTo>
                <a:lnTo>
                  <a:pt x="597349" y="461618"/>
                </a:lnTo>
                <a:lnTo>
                  <a:pt x="563245" y="491025"/>
                </a:lnTo>
                <a:lnTo>
                  <a:pt x="529953" y="521326"/>
                </a:lnTo>
                <a:lnTo>
                  <a:pt x="497491" y="552501"/>
                </a:lnTo>
                <a:lnTo>
                  <a:pt x="465877" y="584531"/>
                </a:lnTo>
                <a:lnTo>
                  <a:pt x="435129" y="617399"/>
                </a:lnTo>
                <a:lnTo>
                  <a:pt x="405267" y="651085"/>
                </a:lnTo>
                <a:lnTo>
                  <a:pt x="376308" y="685571"/>
                </a:lnTo>
                <a:lnTo>
                  <a:pt x="348272" y="720837"/>
                </a:lnTo>
                <a:lnTo>
                  <a:pt x="321176" y="756866"/>
                </a:lnTo>
                <a:lnTo>
                  <a:pt x="295039" y="793638"/>
                </a:lnTo>
                <a:lnTo>
                  <a:pt x="269880" y="831135"/>
                </a:lnTo>
                <a:lnTo>
                  <a:pt x="245716" y="869339"/>
                </a:lnTo>
                <a:lnTo>
                  <a:pt x="222567" y="908229"/>
                </a:lnTo>
                <a:lnTo>
                  <a:pt x="200450" y="947789"/>
                </a:lnTo>
                <a:lnTo>
                  <a:pt x="179385" y="987999"/>
                </a:lnTo>
                <a:lnTo>
                  <a:pt x="159390" y="1028840"/>
                </a:lnTo>
                <a:lnTo>
                  <a:pt x="140482" y="1070293"/>
                </a:lnTo>
                <a:lnTo>
                  <a:pt x="122682" y="1112341"/>
                </a:lnTo>
                <a:lnTo>
                  <a:pt x="106006" y="1154964"/>
                </a:lnTo>
                <a:lnTo>
                  <a:pt x="90474" y="1198144"/>
                </a:lnTo>
                <a:lnTo>
                  <a:pt x="76104" y="1241861"/>
                </a:lnTo>
                <a:lnTo>
                  <a:pt x="62914" y="1286098"/>
                </a:lnTo>
                <a:lnTo>
                  <a:pt x="50923" y="1330835"/>
                </a:lnTo>
                <a:lnTo>
                  <a:pt x="40150" y="1376054"/>
                </a:lnTo>
                <a:lnTo>
                  <a:pt x="30612" y="1421736"/>
                </a:lnTo>
                <a:lnTo>
                  <a:pt x="22328" y="1467863"/>
                </a:lnTo>
                <a:lnTo>
                  <a:pt x="15318" y="1514415"/>
                </a:lnTo>
                <a:lnTo>
                  <a:pt x="9598" y="1561375"/>
                </a:lnTo>
                <a:lnTo>
                  <a:pt x="5188" y="1608723"/>
                </a:lnTo>
                <a:lnTo>
                  <a:pt x="2106" y="1656440"/>
                </a:lnTo>
                <a:lnTo>
                  <a:pt x="370" y="1704509"/>
                </a:lnTo>
                <a:lnTo>
                  <a:pt x="0" y="1752909"/>
                </a:lnTo>
                <a:lnTo>
                  <a:pt x="1004" y="1801301"/>
                </a:lnTo>
                <a:lnTo>
                  <a:pt x="3369" y="1849342"/>
                </a:lnTo>
                <a:lnTo>
                  <a:pt x="7075" y="1897014"/>
                </a:lnTo>
                <a:lnTo>
                  <a:pt x="12105" y="1944300"/>
                </a:lnTo>
                <a:lnTo>
                  <a:pt x="18439" y="1991180"/>
                </a:lnTo>
                <a:lnTo>
                  <a:pt x="26059" y="2037636"/>
                </a:lnTo>
                <a:lnTo>
                  <a:pt x="34946" y="2083650"/>
                </a:lnTo>
                <a:lnTo>
                  <a:pt x="45081" y="2129203"/>
                </a:lnTo>
                <a:lnTo>
                  <a:pt x="56445" y="2174277"/>
                </a:lnTo>
                <a:lnTo>
                  <a:pt x="69021" y="2218853"/>
                </a:lnTo>
                <a:lnTo>
                  <a:pt x="82788" y="2262913"/>
                </a:lnTo>
                <a:lnTo>
                  <a:pt x="97730" y="2306438"/>
                </a:lnTo>
                <a:lnTo>
                  <a:pt x="113826" y="2349411"/>
                </a:lnTo>
                <a:lnTo>
                  <a:pt x="131058" y="2391811"/>
                </a:lnTo>
                <a:lnTo>
                  <a:pt x="149407" y="2433622"/>
                </a:lnTo>
                <a:lnTo>
                  <a:pt x="168855" y="2474825"/>
                </a:lnTo>
                <a:lnTo>
                  <a:pt x="189384" y="2515400"/>
                </a:lnTo>
                <a:lnTo>
                  <a:pt x="210973" y="2555330"/>
                </a:lnTo>
                <a:lnTo>
                  <a:pt x="233606" y="2594597"/>
                </a:lnTo>
                <a:lnTo>
                  <a:pt x="257262" y="2633181"/>
                </a:lnTo>
                <a:lnTo>
                  <a:pt x="281923" y="2671065"/>
                </a:lnTo>
                <a:lnTo>
                  <a:pt x="307572" y="2708229"/>
                </a:lnTo>
                <a:lnTo>
                  <a:pt x="334188" y="2744656"/>
                </a:lnTo>
                <a:lnTo>
                  <a:pt x="361753" y="2780327"/>
                </a:lnTo>
                <a:lnTo>
                  <a:pt x="390248" y="2815223"/>
                </a:lnTo>
                <a:lnTo>
                  <a:pt x="419656" y="2849327"/>
                </a:lnTo>
                <a:lnTo>
                  <a:pt x="449956" y="2882619"/>
                </a:lnTo>
                <a:lnTo>
                  <a:pt x="481131" y="2915081"/>
                </a:lnTo>
                <a:lnTo>
                  <a:pt x="513162" y="2946695"/>
                </a:lnTo>
                <a:lnTo>
                  <a:pt x="546029" y="2977442"/>
                </a:lnTo>
                <a:lnTo>
                  <a:pt x="579715" y="3007305"/>
                </a:lnTo>
                <a:lnTo>
                  <a:pt x="614201" y="3036263"/>
                </a:lnTo>
                <a:lnTo>
                  <a:pt x="649467" y="3064299"/>
                </a:lnTo>
                <a:lnTo>
                  <a:pt x="685496" y="3091395"/>
                </a:lnTo>
                <a:lnTo>
                  <a:pt x="722269" y="3117532"/>
                </a:lnTo>
                <a:lnTo>
                  <a:pt x="759766" y="3142692"/>
                </a:lnTo>
                <a:lnTo>
                  <a:pt x="797969" y="3166855"/>
                </a:lnTo>
                <a:lnTo>
                  <a:pt x="836860" y="3190004"/>
                </a:lnTo>
                <a:lnTo>
                  <a:pt x="876419" y="3212121"/>
                </a:lnTo>
                <a:lnTo>
                  <a:pt x="916629" y="3233186"/>
                </a:lnTo>
                <a:lnTo>
                  <a:pt x="957470" y="3253182"/>
                </a:lnTo>
                <a:lnTo>
                  <a:pt x="998924" y="3272089"/>
                </a:lnTo>
                <a:lnTo>
                  <a:pt x="1040971" y="3289890"/>
                </a:lnTo>
                <a:lnTo>
                  <a:pt x="1083594" y="3306565"/>
                </a:lnTo>
                <a:lnTo>
                  <a:pt x="1126774" y="3322098"/>
                </a:lnTo>
                <a:lnTo>
                  <a:pt x="1170492" y="3336468"/>
                </a:lnTo>
                <a:lnTo>
                  <a:pt x="1214728" y="3349658"/>
                </a:lnTo>
                <a:lnTo>
                  <a:pt x="1259465" y="3361649"/>
                </a:lnTo>
                <a:lnTo>
                  <a:pt x="1304685" y="3372423"/>
                </a:lnTo>
                <a:lnTo>
                  <a:pt x="1350367" y="3381961"/>
                </a:lnTo>
                <a:lnTo>
                  <a:pt x="1396493" y="3390245"/>
                </a:lnTo>
                <a:lnTo>
                  <a:pt x="1443046" y="3397256"/>
                </a:lnTo>
                <a:lnTo>
                  <a:pt x="1490005" y="3402976"/>
                </a:lnTo>
                <a:lnTo>
                  <a:pt x="1537353" y="3407386"/>
                </a:lnTo>
                <a:lnTo>
                  <a:pt x="1585071" y="3410469"/>
                </a:lnTo>
                <a:lnTo>
                  <a:pt x="1633139" y="3412205"/>
                </a:lnTo>
                <a:lnTo>
                  <a:pt x="1681540" y="3412576"/>
                </a:lnTo>
                <a:lnTo>
                  <a:pt x="12586360" y="3341196"/>
                </a:lnTo>
                <a:lnTo>
                  <a:pt x="12634751" y="3340192"/>
                </a:lnTo>
                <a:lnTo>
                  <a:pt x="12682793" y="3337828"/>
                </a:lnTo>
                <a:lnTo>
                  <a:pt x="12730466" y="3334122"/>
                </a:lnTo>
                <a:lnTo>
                  <a:pt x="12777752" y="3329092"/>
                </a:lnTo>
                <a:lnTo>
                  <a:pt x="12824633" y="3322759"/>
                </a:lnTo>
                <a:lnTo>
                  <a:pt x="12871089" y="3315139"/>
                </a:lnTo>
                <a:lnTo>
                  <a:pt x="12917104" y="3306253"/>
                </a:lnTo>
                <a:lnTo>
                  <a:pt x="12962657" y="3296118"/>
                </a:lnTo>
                <a:lnTo>
                  <a:pt x="13007731" y="3284754"/>
                </a:lnTo>
                <a:lnTo>
                  <a:pt x="13052308" y="3272179"/>
                </a:lnTo>
                <a:lnTo>
                  <a:pt x="13096368" y="3258411"/>
                </a:lnTo>
                <a:lnTo>
                  <a:pt x="13139894" y="3243470"/>
                </a:lnTo>
                <a:lnTo>
                  <a:pt x="13182866" y="3227375"/>
                </a:lnTo>
                <a:lnTo>
                  <a:pt x="13225267" y="3210143"/>
                </a:lnTo>
                <a:lnTo>
                  <a:pt x="13267079" y="3191793"/>
                </a:lnTo>
                <a:lnTo>
                  <a:pt x="13308281" y="3172345"/>
                </a:lnTo>
                <a:lnTo>
                  <a:pt x="13348857" y="3151817"/>
                </a:lnTo>
                <a:lnTo>
                  <a:pt x="13388787" y="3130227"/>
                </a:lnTo>
                <a:lnTo>
                  <a:pt x="13428054" y="3107595"/>
                </a:lnTo>
                <a:lnTo>
                  <a:pt x="13466639" y="3083939"/>
                </a:lnTo>
                <a:lnTo>
                  <a:pt x="13504522" y="3059277"/>
                </a:lnTo>
                <a:lnTo>
                  <a:pt x="13541687" y="3033629"/>
                </a:lnTo>
                <a:lnTo>
                  <a:pt x="13578114" y="3007013"/>
                </a:lnTo>
                <a:lnTo>
                  <a:pt x="13613785" y="2979448"/>
                </a:lnTo>
                <a:lnTo>
                  <a:pt x="13648681" y="2950953"/>
                </a:lnTo>
                <a:lnTo>
                  <a:pt x="13682785" y="2921545"/>
                </a:lnTo>
                <a:lnTo>
                  <a:pt x="13716077" y="2891245"/>
                </a:lnTo>
                <a:lnTo>
                  <a:pt x="13748539" y="2860070"/>
                </a:lnTo>
                <a:lnTo>
                  <a:pt x="13780153" y="2828039"/>
                </a:lnTo>
                <a:lnTo>
                  <a:pt x="13810900" y="2795172"/>
                </a:lnTo>
                <a:lnTo>
                  <a:pt x="13840763" y="2761486"/>
                </a:lnTo>
                <a:lnTo>
                  <a:pt x="13869721" y="2727000"/>
                </a:lnTo>
                <a:lnTo>
                  <a:pt x="13897757" y="2691733"/>
                </a:lnTo>
                <a:lnTo>
                  <a:pt x="13924853" y="2655705"/>
                </a:lnTo>
                <a:lnTo>
                  <a:pt x="13950990" y="2618932"/>
                </a:lnTo>
                <a:lnTo>
                  <a:pt x="13976149" y="2581435"/>
                </a:lnTo>
                <a:lnTo>
                  <a:pt x="14000313" y="2543232"/>
                </a:lnTo>
                <a:lnTo>
                  <a:pt x="14023462" y="2504341"/>
                </a:lnTo>
                <a:lnTo>
                  <a:pt x="14045578" y="2464782"/>
                </a:lnTo>
                <a:lnTo>
                  <a:pt x="14066643" y="2424572"/>
                </a:lnTo>
                <a:lnTo>
                  <a:pt x="14086638" y="2383731"/>
                </a:lnTo>
                <a:lnTo>
                  <a:pt x="14105545" y="2342278"/>
                </a:lnTo>
                <a:lnTo>
                  <a:pt x="14123346" y="2300230"/>
                </a:lnTo>
                <a:lnTo>
                  <a:pt x="14140021" y="2257607"/>
                </a:lnTo>
                <a:lnTo>
                  <a:pt x="14155553" y="2214428"/>
                </a:lnTo>
                <a:lnTo>
                  <a:pt x="14169923" y="2170711"/>
                </a:lnTo>
                <a:lnTo>
                  <a:pt x="14183113" y="2126474"/>
                </a:lnTo>
                <a:lnTo>
                  <a:pt x="14195103" y="2081737"/>
                </a:lnTo>
                <a:lnTo>
                  <a:pt x="14205877" y="2036518"/>
                </a:lnTo>
                <a:lnTo>
                  <a:pt x="14215414" y="1990836"/>
                </a:lnTo>
                <a:lnTo>
                  <a:pt x="14223698" y="1944710"/>
                </a:lnTo>
                <a:lnTo>
                  <a:pt x="14230709" y="1898158"/>
                </a:lnTo>
                <a:lnTo>
                  <a:pt x="14236428" y="1851199"/>
                </a:lnTo>
                <a:lnTo>
                  <a:pt x="14240838" y="1803851"/>
                </a:lnTo>
                <a:lnTo>
                  <a:pt x="14243920" y="1756134"/>
                </a:lnTo>
                <a:lnTo>
                  <a:pt x="14245656" y="1708066"/>
                </a:lnTo>
                <a:lnTo>
                  <a:pt x="14246026" y="1659666"/>
                </a:lnTo>
                <a:lnTo>
                  <a:pt x="14245022" y="1611274"/>
                </a:lnTo>
                <a:lnTo>
                  <a:pt x="14242657" y="1563233"/>
                </a:lnTo>
                <a:lnTo>
                  <a:pt x="14238951" y="1515560"/>
                </a:lnTo>
                <a:lnTo>
                  <a:pt x="14233921" y="1468274"/>
                </a:lnTo>
                <a:lnTo>
                  <a:pt x="14227587" y="1421393"/>
                </a:lnTo>
                <a:lnTo>
                  <a:pt x="14219967" y="1374936"/>
                </a:lnTo>
                <a:lnTo>
                  <a:pt x="14211080" y="1328922"/>
                </a:lnTo>
                <a:lnTo>
                  <a:pt x="14200945" y="1283369"/>
                </a:lnTo>
                <a:lnTo>
                  <a:pt x="14189581" y="1238295"/>
                </a:lnTo>
                <a:lnTo>
                  <a:pt x="14177005" y="1193718"/>
                </a:lnTo>
                <a:lnTo>
                  <a:pt x="14163238" y="1149658"/>
                </a:lnTo>
                <a:lnTo>
                  <a:pt x="14148297" y="1106132"/>
                </a:lnTo>
                <a:lnTo>
                  <a:pt x="14132201" y="1063160"/>
                </a:lnTo>
                <a:lnTo>
                  <a:pt x="14114968" y="1020758"/>
                </a:lnTo>
                <a:lnTo>
                  <a:pt x="14096619" y="978947"/>
                </a:lnTo>
                <a:lnTo>
                  <a:pt x="14077171" y="937745"/>
                </a:lnTo>
                <a:lnTo>
                  <a:pt x="14056642" y="897169"/>
                </a:lnTo>
                <a:lnTo>
                  <a:pt x="14035053" y="857239"/>
                </a:lnTo>
                <a:lnTo>
                  <a:pt x="14012421" y="817972"/>
                </a:lnTo>
                <a:lnTo>
                  <a:pt x="13988764" y="779387"/>
                </a:lnTo>
                <a:lnTo>
                  <a:pt x="13964103" y="741504"/>
                </a:lnTo>
                <a:lnTo>
                  <a:pt x="13938455" y="704339"/>
                </a:lnTo>
                <a:lnTo>
                  <a:pt x="13911839" y="667912"/>
                </a:lnTo>
                <a:lnTo>
                  <a:pt x="13884274" y="632241"/>
                </a:lnTo>
                <a:lnTo>
                  <a:pt x="13855779" y="597345"/>
                </a:lnTo>
                <a:lnTo>
                  <a:pt x="13826371" y="563241"/>
                </a:lnTo>
                <a:lnTo>
                  <a:pt x="13796071" y="529949"/>
                </a:lnTo>
                <a:lnTo>
                  <a:pt x="13764896" y="497487"/>
                </a:lnTo>
                <a:lnTo>
                  <a:pt x="13732866" y="465873"/>
                </a:lnTo>
                <a:lnTo>
                  <a:pt x="13699998" y="435125"/>
                </a:lnTo>
                <a:lnTo>
                  <a:pt x="13666312" y="405263"/>
                </a:lnTo>
                <a:lnTo>
                  <a:pt x="13631827" y="376305"/>
                </a:lnTo>
                <a:lnTo>
                  <a:pt x="13596561" y="348269"/>
                </a:lnTo>
                <a:lnTo>
                  <a:pt x="13560532" y="321173"/>
                </a:lnTo>
                <a:lnTo>
                  <a:pt x="13523760" y="295036"/>
                </a:lnTo>
                <a:lnTo>
                  <a:pt x="13486263" y="269877"/>
                </a:lnTo>
                <a:lnTo>
                  <a:pt x="13448060" y="245713"/>
                </a:lnTo>
                <a:lnTo>
                  <a:pt x="13409169" y="222564"/>
                </a:lnTo>
                <a:lnTo>
                  <a:pt x="13369610" y="200448"/>
                </a:lnTo>
                <a:lnTo>
                  <a:pt x="13329401" y="179383"/>
                </a:lnTo>
                <a:lnTo>
                  <a:pt x="13288560" y="159388"/>
                </a:lnTo>
                <a:lnTo>
                  <a:pt x="13247106" y="140481"/>
                </a:lnTo>
                <a:lnTo>
                  <a:pt x="13205059" y="122680"/>
                </a:lnTo>
                <a:lnTo>
                  <a:pt x="13162436" y="106005"/>
                </a:lnTo>
                <a:lnTo>
                  <a:pt x="13119257" y="90473"/>
                </a:lnTo>
                <a:lnTo>
                  <a:pt x="13075540" y="76103"/>
                </a:lnTo>
                <a:lnTo>
                  <a:pt x="13031304" y="62913"/>
                </a:lnTo>
                <a:lnTo>
                  <a:pt x="12986567" y="50923"/>
                </a:lnTo>
                <a:lnTo>
                  <a:pt x="12941348" y="40149"/>
                </a:lnTo>
                <a:lnTo>
                  <a:pt x="12895666" y="30612"/>
                </a:lnTo>
                <a:lnTo>
                  <a:pt x="12849540" y="22328"/>
                </a:lnTo>
                <a:lnTo>
                  <a:pt x="12802988" y="15317"/>
                </a:lnTo>
                <a:lnTo>
                  <a:pt x="12756029" y="9598"/>
                </a:lnTo>
                <a:lnTo>
                  <a:pt x="12708682" y="5188"/>
                </a:lnTo>
                <a:lnTo>
                  <a:pt x="12660965" y="2106"/>
                </a:lnTo>
                <a:lnTo>
                  <a:pt x="12612897" y="370"/>
                </a:lnTo>
                <a:lnTo>
                  <a:pt x="1256449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5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88D8ECB0-1C3A-0E49-891A-91DD792E1A0B}"/>
              </a:ext>
            </a:extLst>
          </p:cNvPr>
          <p:cNvSpPr txBox="1"/>
          <p:nvPr/>
        </p:nvSpPr>
        <p:spPr>
          <a:xfrm>
            <a:off x="2965450" y="4968875"/>
            <a:ext cx="14706600" cy="2598788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346075" marR="5080" indent="-334010">
              <a:lnSpc>
                <a:spcPts val="10080"/>
              </a:lnSpc>
              <a:spcBef>
                <a:spcPts val="65"/>
              </a:spcBef>
            </a:pPr>
            <a:r>
              <a:rPr sz="8250" b="1" kern="1300" spc="-60" dirty="0">
                <a:latin typeface="Goethe FF Clan" panose="020B0506030101020104" pitchFamily="34" charset="0"/>
                <a:cs typeface="Verdana"/>
              </a:rPr>
              <a:t>Weil die Regierung sehr viele  Geldscheine gedruckt hatte</a:t>
            </a: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299D48CC-812D-6B40-98AF-61BAEB09FA6E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6778F659-3FFA-B14D-B9EF-2223F16EED1D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8C1219FB-4934-124C-9A79-98959C5DA679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A8C23A86-F66B-6947-B0C8-756659887952}"/>
              </a:ext>
            </a:extLst>
          </p:cNvPr>
          <p:cNvSpPr txBox="1"/>
          <p:nvPr/>
        </p:nvSpPr>
        <p:spPr>
          <a:xfrm>
            <a:off x="824969" y="1497485"/>
            <a:ext cx="12901253" cy="15125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5855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Warum begann eine Hyperinflation nach</a:t>
            </a:r>
          </a:p>
          <a:p>
            <a:pPr marL="12700">
              <a:lnSpc>
                <a:spcPts val="5855"/>
              </a:lnSpc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dem Ersten Weltkrieg in Deutschland?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A45CE2E6-E3F3-6A47-BDDB-3EBB9CD2B8D0}"/>
              </a:ext>
            </a:extLst>
          </p:cNvPr>
          <p:cNvSpPr/>
          <p:nvPr/>
        </p:nvSpPr>
        <p:spPr>
          <a:xfrm>
            <a:off x="18107392" y="0"/>
            <a:ext cx="1997075" cy="2971165"/>
          </a:xfrm>
          <a:custGeom>
            <a:avLst/>
            <a:gdLst/>
            <a:ahLst/>
            <a:cxnLst/>
            <a:rect l="l" t="t" r="r" b="b"/>
            <a:pathLst>
              <a:path w="1997075" h="2971165">
                <a:moveTo>
                  <a:pt x="1755129" y="2970799"/>
                </a:moveTo>
                <a:lnTo>
                  <a:pt x="1803440" y="2970147"/>
                </a:lnTo>
                <a:lnTo>
                  <a:pt x="1851428" y="2968202"/>
                </a:lnTo>
                <a:lnTo>
                  <a:pt x="1899077" y="2964981"/>
                </a:lnTo>
                <a:lnTo>
                  <a:pt x="1946370" y="2960500"/>
                </a:lnTo>
                <a:lnTo>
                  <a:pt x="1993290" y="2954777"/>
                </a:lnTo>
                <a:lnTo>
                  <a:pt x="1996706" y="2954266"/>
                </a:lnTo>
              </a:path>
              <a:path w="1997075" h="2971165">
                <a:moveTo>
                  <a:pt x="489308" y="0"/>
                </a:moveTo>
                <a:lnTo>
                  <a:pt x="452180" y="39721"/>
                </a:lnTo>
                <a:lnTo>
                  <a:pt x="422490" y="73449"/>
                </a:lnTo>
                <a:lnTo>
                  <a:pt x="393659" y="107935"/>
                </a:lnTo>
                <a:lnTo>
                  <a:pt x="365703" y="143161"/>
                </a:lnTo>
                <a:lnTo>
                  <a:pt x="338638" y="179112"/>
                </a:lnTo>
                <a:lnTo>
                  <a:pt x="312481" y="215770"/>
                </a:lnTo>
                <a:lnTo>
                  <a:pt x="287249" y="253119"/>
                </a:lnTo>
                <a:lnTo>
                  <a:pt x="262958" y="291141"/>
                </a:lnTo>
                <a:lnTo>
                  <a:pt x="239626" y="329821"/>
                </a:lnTo>
                <a:lnTo>
                  <a:pt x="217269" y="369142"/>
                </a:lnTo>
                <a:lnTo>
                  <a:pt x="195904" y="409086"/>
                </a:lnTo>
                <a:lnTo>
                  <a:pt x="175547" y="449637"/>
                </a:lnTo>
                <a:lnTo>
                  <a:pt x="156216" y="490778"/>
                </a:lnTo>
                <a:lnTo>
                  <a:pt x="137926" y="532493"/>
                </a:lnTo>
                <a:lnTo>
                  <a:pt x="120696" y="574765"/>
                </a:lnTo>
                <a:lnTo>
                  <a:pt x="104540" y="617577"/>
                </a:lnTo>
                <a:lnTo>
                  <a:pt x="89477" y="660912"/>
                </a:lnTo>
                <a:lnTo>
                  <a:pt x="75523" y="704754"/>
                </a:lnTo>
                <a:lnTo>
                  <a:pt x="62694" y="749086"/>
                </a:lnTo>
                <a:lnTo>
                  <a:pt x="51008" y="793891"/>
                </a:lnTo>
                <a:lnTo>
                  <a:pt x="40481" y="839152"/>
                </a:lnTo>
                <a:lnTo>
                  <a:pt x="31130" y="884854"/>
                </a:lnTo>
                <a:lnTo>
                  <a:pt x="22971" y="930978"/>
                </a:lnTo>
                <a:lnTo>
                  <a:pt x="16022" y="977508"/>
                </a:lnTo>
                <a:lnTo>
                  <a:pt x="10298" y="1024428"/>
                </a:lnTo>
                <a:lnTo>
                  <a:pt x="5818" y="1071721"/>
                </a:lnTo>
                <a:lnTo>
                  <a:pt x="2597" y="1119370"/>
                </a:lnTo>
                <a:lnTo>
                  <a:pt x="652" y="1167358"/>
                </a:lnTo>
                <a:lnTo>
                  <a:pt x="0" y="1215669"/>
                </a:lnTo>
                <a:lnTo>
                  <a:pt x="652" y="1263980"/>
                </a:lnTo>
                <a:lnTo>
                  <a:pt x="2597" y="1311968"/>
                </a:lnTo>
                <a:lnTo>
                  <a:pt x="5818" y="1359617"/>
                </a:lnTo>
                <a:lnTo>
                  <a:pt x="10298" y="1406910"/>
                </a:lnTo>
                <a:lnTo>
                  <a:pt x="16022" y="1453830"/>
                </a:lnTo>
                <a:lnTo>
                  <a:pt x="22971" y="1500360"/>
                </a:lnTo>
                <a:lnTo>
                  <a:pt x="31130" y="1546484"/>
                </a:lnTo>
                <a:lnTo>
                  <a:pt x="40481" y="1592186"/>
                </a:lnTo>
                <a:lnTo>
                  <a:pt x="51008" y="1637447"/>
                </a:lnTo>
                <a:lnTo>
                  <a:pt x="62694" y="1682252"/>
                </a:lnTo>
                <a:lnTo>
                  <a:pt x="75523" y="1726584"/>
                </a:lnTo>
                <a:lnTo>
                  <a:pt x="89477" y="1770426"/>
                </a:lnTo>
                <a:lnTo>
                  <a:pt x="104540" y="1813761"/>
                </a:lnTo>
                <a:lnTo>
                  <a:pt x="120696" y="1856573"/>
                </a:lnTo>
                <a:lnTo>
                  <a:pt x="137926" y="1898845"/>
                </a:lnTo>
                <a:lnTo>
                  <a:pt x="156216" y="1940560"/>
                </a:lnTo>
                <a:lnTo>
                  <a:pt x="175547" y="1981701"/>
                </a:lnTo>
                <a:lnTo>
                  <a:pt x="195904" y="2022252"/>
                </a:lnTo>
                <a:lnTo>
                  <a:pt x="217269" y="2062196"/>
                </a:lnTo>
                <a:lnTo>
                  <a:pt x="239626" y="2101517"/>
                </a:lnTo>
                <a:lnTo>
                  <a:pt x="262958" y="2140197"/>
                </a:lnTo>
                <a:lnTo>
                  <a:pt x="287249" y="2178219"/>
                </a:lnTo>
                <a:lnTo>
                  <a:pt x="312481" y="2215568"/>
                </a:lnTo>
                <a:lnTo>
                  <a:pt x="338638" y="2252226"/>
                </a:lnTo>
                <a:lnTo>
                  <a:pt x="365703" y="2288177"/>
                </a:lnTo>
                <a:lnTo>
                  <a:pt x="393659" y="2323403"/>
                </a:lnTo>
                <a:lnTo>
                  <a:pt x="422490" y="2357889"/>
                </a:lnTo>
                <a:lnTo>
                  <a:pt x="452180" y="2391617"/>
                </a:lnTo>
                <a:lnTo>
                  <a:pt x="482710" y="2424571"/>
                </a:lnTo>
                <a:lnTo>
                  <a:pt x="514065" y="2456733"/>
                </a:lnTo>
                <a:lnTo>
                  <a:pt x="546228" y="2488088"/>
                </a:lnTo>
                <a:lnTo>
                  <a:pt x="579181" y="2518619"/>
                </a:lnTo>
                <a:lnTo>
                  <a:pt x="612910" y="2548308"/>
                </a:lnTo>
                <a:lnTo>
                  <a:pt x="647395" y="2577139"/>
                </a:lnTo>
                <a:lnTo>
                  <a:pt x="682622" y="2605096"/>
                </a:lnTo>
                <a:lnTo>
                  <a:pt x="718572" y="2632161"/>
                </a:lnTo>
                <a:lnTo>
                  <a:pt x="755230" y="2658318"/>
                </a:lnTo>
                <a:lnTo>
                  <a:pt x="792579" y="2683550"/>
                </a:lnTo>
                <a:lnTo>
                  <a:pt x="830602" y="2707840"/>
                </a:lnTo>
                <a:lnTo>
                  <a:pt x="869282" y="2731172"/>
                </a:lnTo>
                <a:lnTo>
                  <a:pt x="908602" y="2753529"/>
                </a:lnTo>
                <a:lnTo>
                  <a:pt x="948546" y="2774894"/>
                </a:lnTo>
                <a:lnTo>
                  <a:pt x="989097" y="2795251"/>
                </a:lnTo>
                <a:lnTo>
                  <a:pt x="1030238" y="2814583"/>
                </a:lnTo>
                <a:lnTo>
                  <a:pt x="1071953" y="2832872"/>
                </a:lnTo>
                <a:lnTo>
                  <a:pt x="1114225" y="2850103"/>
                </a:lnTo>
                <a:lnTo>
                  <a:pt x="1157037" y="2866258"/>
                </a:lnTo>
                <a:lnTo>
                  <a:pt x="1200372" y="2881321"/>
                </a:lnTo>
                <a:lnTo>
                  <a:pt x="1244214" y="2895275"/>
                </a:lnTo>
                <a:lnTo>
                  <a:pt x="1288546" y="2908104"/>
                </a:lnTo>
                <a:lnTo>
                  <a:pt x="1333351" y="2919790"/>
                </a:lnTo>
                <a:lnTo>
                  <a:pt x="1378613" y="2930317"/>
                </a:lnTo>
                <a:lnTo>
                  <a:pt x="1424314" y="2939668"/>
                </a:lnTo>
                <a:lnTo>
                  <a:pt x="1470438" y="2947827"/>
                </a:lnTo>
                <a:lnTo>
                  <a:pt x="1516969" y="2954777"/>
                </a:lnTo>
                <a:lnTo>
                  <a:pt x="1563889" y="2960500"/>
                </a:lnTo>
                <a:lnTo>
                  <a:pt x="1611181" y="2964981"/>
                </a:lnTo>
                <a:lnTo>
                  <a:pt x="1658830" y="2968202"/>
                </a:lnTo>
                <a:lnTo>
                  <a:pt x="1706818" y="2970147"/>
                </a:lnTo>
                <a:lnTo>
                  <a:pt x="1755129" y="2970799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5D00CE1C-95B0-7F41-B804-63B04B21C9D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726223" y="2372412"/>
            <a:ext cx="2696145" cy="267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1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6CC556DA-109F-524F-A1AD-40A0B1B2BCAB}"/>
              </a:ext>
            </a:extLst>
          </p:cNvPr>
          <p:cNvSpPr/>
          <p:nvPr/>
        </p:nvSpPr>
        <p:spPr>
          <a:xfrm>
            <a:off x="13130516" y="1194054"/>
            <a:ext cx="4940935" cy="4460240"/>
          </a:xfrm>
          <a:custGeom>
            <a:avLst/>
            <a:gdLst/>
            <a:ahLst/>
            <a:cxnLst/>
            <a:rect l="l" t="t" r="r" b="b"/>
            <a:pathLst>
              <a:path w="4940934" h="4460240">
                <a:moveTo>
                  <a:pt x="2410316" y="0"/>
                </a:moveTo>
                <a:lnTo>
                  <a:pt x="2396746" y="50386"/>
                </a:lnTo>
                <a:lnTo>
                  <a:pt x="2384214" y="100799"/>
                </a:lnTo>
                <a:lnTo>
                  <a:pt x="2372714" y="151226"/>
                </a:lnTo>
                <a:lnTo>
                  <a:pt x="2362238" y="201657"/>
                </a:lnTo>
                <a:lnTo>
                  <a:pt x="2352781" y="252080"/>
                </a:lnTo>
                <a:lnTo>
                  <a:pt x="2344335" y="302485"/>
                </a:lnTo>
                <a:lnTo>
                  <a:pt x="2336894" y="352860"/>
                </a:lnTo>
                <a:lnTo>
                  <a:pt x="2330452" y="403195"/>
                </a:lnTo>
                <a:lnTo>
                  <a:pt x="2325001" y="453478"/>
                </a:lnTo>
                <a:lnTo>
                  <a:pt x="2320535" y="503697"/>
                </a:lnTo>
                <a:lnTo>
                  <a:pt x="2317047" y="553843"/>
                </a:lnTo>
                <a:lnTo>
                  <a:pt x="2314532" y="603904"/>
                </a:lnTo>
                <a:lnTo>
                  <a:pt x="2312981" y="653868"/>
                </a:lnTo>
                <a:lnTo>
                  <a:pt x="2312389" y="703726"/>
                </a:lnTo>
                <a:lnTo>
                  <a:pt x="2312750" y="753465"/>
                </a:lnTo>
                <a:lnTo>
                  <a:pt x="2314055" y="803074"/>
                </a:lnTo>
                <a:lnTo>
                  <a:pt x="2316299" y="852543"/>
                </a:lnTo>
                <a:lnTo>
                  <a:pt x="2319476" y="901861"/>
                </a:lnTo>
                <a:lnTo>
                  <a:pt x="2323578" y="951016"/>
                </a:lnTo>
                <a:lnTo>
                  <a:pt x="2328598" y="999997"/>
                </a:lnTo>
                <a:lnTo>
                  <a:pt x="2334531" y="1048793"/>
                </a:lnTo>
                <a:lnTo>
                  <a:pt x="2341370" y="1097393"/>
                </a:lnTo>
                <a:lnTo>
                  <a:pt x="2349108" y="1145786"/>
                </a:lnTo>
                <a:lnTo>
                  <a:pt x="2357738" y="1193961"/>
                </a:lnTo>
                <a:lnTo>
                  <a:pt x="2367254" y="1241907"/>
                </a:lnTo>
                <a:lnTo>
                  <a:pt x="2377649" y="1289613"/>
                </a:lnTo>
                <a:lnTo>
                  <a:pt x="2388916" y="1337067"/>
                </a:lnTo>
                <a:lnTo>
                  <a:pt x="2401050" y="1384259"/>
                </a:lnTo>
                <a:lnTo>
                  <a:pt x="2414043" y="1431178"/>
                </a:lnTo>
                <a:lnTo>
                  <a:pt x="2427888" y="1477811"/>
                </a:lnTo>
                <a:lnTo>
                  <a:pt x="2442580" y="1524149"/>
                </a:lnTo>
                <a:lnTo>
                  <a:pt x="2458111" y="1570181"/>
                </a:lnTo>
                <a:lnTo>
                  <a:pt x="2474475" y="1615894"/>
                </a:lnTo>
                <a:lnTo>
                  <a:pt x="2491665" y="1661278"/>
                </a:lnTo>
                <a:lnTo>
                  <a:pt x="2509675" y="1706323"/>
                </a:lnTo>
                <a:lnTo>
                  <a:pt x="2528497" y="1751016"/>
                </a:lnTo>
                <a:lnTo>
                  <a:pt x="2548127" y="1795347"/>
                </a:lnTo>
                <a:lnTo>
                  <a:pt x="2568555" y="1839305"/>
                </a:lnTo>
                <a:lnTo>
                  <a:pt x="2589778" y="1882878"/>
                </a:lnTo>
                <a:lnTo>
                  <a:pt x="2611786" y="1926056"/>
                </a:lnTo>
                <a:lnTo>
                  <a:pt x="97779" y="1221994"/>
                </a:lnTo>
                <a:lnTo>
                  <a:pt x="85200" y="1268590"/>
                </a:lnTo>
                <a:lnTo>
                  <a:pt x="73510" y="1315215"/>
                </a:lnTo>
                <a:lnTo>
                  <a:pt x="62702" y="1361860"/>
                </a:lnTo>
                <a:lnTo>
                  <a:pt x="52772" y="1408516"/>
                </a:lnTo>
                <a:lnTo>
                  <a:pt x="43714" y="1455174"/>
                </a:lnTo>
                <a:lnTo>
                  <a:pt x="35524" y="1501824"/>
                </a:lnTo>
                <a:lnTo>
                  <a:pt x="28196" y="1548458"/>
                </a:lnTo>
                <a:lnTo>
                  <a:pt x="21725" y="1595067"/>
                </a:lnTo>
                <a:lnTo>
                  <a:pt x="16107" y="1641640"/>
                </a:lnTo>
                <a:lnTo>
                  <a:pt x="11335" y="1688170"/>
                </a:lnTo>
                <a:lnTo>
                  <a:pt x="7405" y="1734647"/>
                </a:lnTo>
                <a:lnTo>
                  <a:pt x="4311" y="1781062"/>
                </a:lnTo>
                <a:lnTo>
                  <a:pt x="2049" y="1827405"/>
                </a:lnTo>
                <a:lnTo>
                  <a:pt x="614" y="1873668"/>
                </a:lnTo>
                <a:lnTo>
                  <a:pt x="0" y="1919842"/>
                </a:lnTo>
                <a:lnTo>
                  <a:pt x="201" y="1965917"/>
                </a:lnTo>
                <a:lnTo>
                  <a:pt x="1214" y="2011884"/>
                </a:lnTo>
                <a:lnTo>
                  <a:pt x="3033" y="2057735"/>
                </a:lnTo>
                <a:lnTo>
                  <a:pt x="5653" y="2103459"/>
                </a:lnTo>
                <a:lnTo>
                  <a:pt x="9068" y="2149049"/>
                </a:lnTo>
                <a:lnTo>
                  <a:pt x="13274" y="2194494"/>
                </a:lnTo>
                <a:lnTo>
                  <a:pt x="18265" y="2239785"/>
                </a:lnTo>
                <a:lnTo>
                  <a:pt x="24037" y="2284915"/>
                </a:lnTo>
                <a:lnTo>
                  <a:pt x="30584" y="2329872"/>
                </a:lnTo>
                <a:lnTo>
                  <a:pt x="37900" y="2374649"/>
                </a:lnTo>
                <a:lnTo>
                  <a:pt x="45982" y="2419236"/>
                </a:lnTo>
                <a:lnTo>
                  <a:pt x="54824" y="2463624"/>
                </a:lnTo>
                <a:lnTo>
                  <a:pt x="64420" y="2507804"/>
                </a:lnTo>
                <a:lnTo>
                  <a:pt x="74766" y="2551766"/>
                </a:lnTo>
                <a:lnTo>
                  <a:pt x="85856" y="2595502"/>
                </a:lnTo>
                <a:lnTo>
                  <a:pt x="97685" y="2639003"/>
                </a:lnTo>
                <a:lnTo>
                  <a:pt x="110249" y="2682259"/>
                </a:lnTo>
                <a:lnTo>
                  <a:pt x="123542" y="2725261"/>
                </a:lnTo>
                <a:lnTo>
                  <a:pt x="137559" y="2768001"/>
                </a:lnTo>
                <a:lnTo>
                  <a:pt x="152294" y="2810468"/>
                </a:lnTo>
                <a:lnTo>
                  <a:pt x="167744" y="2852654"/>
                </a:lnTo>
                <a:lnTo>
                  <a:pt x="183901" y="2894550"/>
                </a:lnTo>
                <a:lnTo>
                  <a:pt x="200763" y="2936147"/>
                </a:lnTo>
                <a:lnTo>
                  <a:pt x="218322" y="2977435"/>
                </a:lnTo>
                <a:lnTo>
                  <a:pt x="236575" y="3018405"/>
                </a:lnTo>
                <a:lnTo>
                  <a:pt x="255516" y="3059049"/>
                </a:lnTo>
                <a:lnTo>
                  <a:pt x="275140" y="3099356"/>
                </a:lnTo>
                <a:lnTo>
                  <a:pt x="295442" y="3139319"/>
                </a:lnTo>
                <a:lnTo>
                  <a:pt x="316416" y="3178927"/>
                </a:lnTo>
                <a:lnTo>
                  <a:pt x="338058" y="3218172"/>
                </a:lnTo>
                <a:lnTo>
                  <a:pt x="360363" y="3257045"/>
                </a:lnTo>
                <a:lnTo>
                  <a:pt x="383324" y="3295536"/>
                </a:lnTo>
                <a:lnTo>
                  <a:pt x="406939" y="3333637"/>
                </a:lnTo>
                <a:lnTo>
                  <a:pt x="431200" y="3371338"/>
                </a:lnTo>
                <a:lnTo>
                  <a:pt x="456103" y="3408630"/>
                </a:lnTo>
                <a:lnTo>
                  <a:pt x="481643" y="3445504"/>
                </a:lnTo>
                <a:lnTo>
                  <a:pt x="507815" y="3481950"/>
                </a:lnTo>
                <a:lnTo>
                  <a:pt x="534613" y="3517961"/>
                </a:lnTo>
                <a:lnTo>
                  <a:pt x="562033" y="3553525"/>
                </a:lnTo>
                <a:lnTo>
                  <a:pt x="590069" y="3588636"/>
                </a:lnTo>
                <a:lnTo>
                  <a:pt x="618716" y="3623283"/>
                </a:lnTo>
                <a:lnTo>
                  <a:pt x="647970" y="3657456"/>
                </a:lnTo>
                <a:lnTo>
                  <a:pt x="677824" y="3691148"/>
                </a:lnTo>
                <a:lnTo>
                  <a:pt x="708275" y="3724349"/>
                </a:lnTo>
                <a:lnTo>
                  <a:pt x="739316" y="3757050"/>
                </a:lnTo>
                <a:lnTo>
                  <a:pt x="770943" y="3789242"/>
                </a:lnTo>
                <a:lnTo>
                  <a:pt x="803150" y="3820915"/>
                </a:lnTo>
                <a:lnTo>
                  <a:pt x="835933" y="3852060"/>
                </a:lnTo>
                <a:lnTo>
                  <a:pt x="869286" y="3882669"/>
                </a:lnTo>
                <a:lnTo>
                  <a:pt x="903204" y="3912732"/>
                </a:lnTo>
                <a:lnTo>
                  <a:pt x="937682" y="3942240"/>
                </a:lnTo>
                <a:lnTo>
                  <a:pt x="972715" y="3971184"/>
                </a:lnTo>
                <a:lnTo>
                  <a:pt x="1008297" y="3999554"/>
                </a:lnTo>
                <a:lnTo>
                  <a:pt x="1044425" y="4027343"/>
                </a:lnTo>
                <a:lnTo>
                  <a:pt x="1081092" y="4054540"/>
                </a:lnTo>
                <a:lnTo>
                  <a:pt x="1118293" y="4081136"/>
                </a:lnTo>
                <a:lnTo>
                  <a:pt x="1156023" y="4107123"/>
                </a:lnTo>
                <a:lnTo>
                  <a:pt x="1194278" y="4132491"/>
                </a:lnTo>
                <a:lnTo>
                  <a:pt x="1233052" y="4157230"/>
                </a:lnTo>
                <a:lnTo>
                  <a:pt x="1272339" y="4181333"/>
                </a:lnTo>
                <a:lnTo>
                  <a:pt x="1312136" y="4204790"/>
                </a:lnTo>
                <a:lnTo>
                  <a:pt x="1352436" y="4227591"/>
                </a:lnTo>
                <a:lnTo>
                  <a:pt x="1393235" y="4249728"/>
                </a:lnTo>
                <a:lnTo>
                  <a:pt x="1434527" y="4271191"/>
                </a:lnTo>
                <a:lnTo>
                  <a:pt x="1476307" y="4291972"/>
                </a:lnTo>
                <a:lnTo>
                  <a:pt x="1518570" y="4312060"/>
                </a:lnTo>
                <a:lnTo>
                  <a:pt x="1561312" y="4331448"/>
                </a:lnTo>
                <a:lnTo>
                  <a:pt x="1604526" y="4350126"/>
                </a:lnTo>
                <a:lnTo>
                  <a:pt x="1648208" y="4368084"/>
                </a:lnTo>
                <a:lnTo>
                  <a:pt x="1692353" y="4385314"/>
                </a:lnTo>
                <a:lnTo>
                  <a:pt x="1736956" y="4401807"/>
                </a:lnTo>
                <a:lnTo>
                  <a:pt x="1782011" y="4417553"/>
                </a:lnTo>
                <a:lnTo>
                  <a:pt x="1827513" y="4432543"/>
                </a:lnTo>
                <a:lnTo>
                  <a:pt x="1873457" y="4446768"/>
                </a:lnTo>
                <a:lnTo>
                  <a:pt x="1919839" y="4460220"/>
                </a:lnTo>
                <a:lnTo>
                  <a:pt x="2622739" y="1946872"/>
                </a:lnTo>
                <a:lnTo>
                  <a:pt x="2645873" y="1989151"/>
                </a:lnTo>
                <a:lnTo>
                  <a:pt x="2669773" y="2031002"/>
                </a:lnTo>
                <a:lnTo>
                  <a:pt x="2694432" y="2072413"/>
                </a:lnTo>
                <a:lnTo>
                  <a:pt x="2719843" y="2113373"/>
                </a:lnTo>
                <a:lnTo>
                  <a:pt x="2746001" y="2153871"/>
                </a:lnTo>
                <a:lnTo>
                  <a:pt x="2772898" y="2193894"/>
                </a:lnTo>
                <a:lnTo>
                  <a:pt x="2800529" y="2233433"/>
                </a:lnTo>
                <a:lnTo>
                  <a:pt x="2828887" y="2272475"/>
                </a:lnTo>
                <a:lnTo>
                  <a:pt x="2857967" y="2311008"/>
                </a:lnTo>
                <a:lnTo>
                  <a:pt x="2887761" y="2349023"/>
                </a:lnTo>
                <a:lnTo>
                  <a:pt x="2918263" y="2386507"/>
                </a:lnTo>
                <a:lnTo>
                  <a:pt x="2949468" y="2423448"/>
                </a:lnTo>
                <a:lnTo>
                  <a:pt x="2981369" y="2459836"/>
                </a:lnTo>
                <a:lnTo>
                  <a:pt x="3013959" y="2495660"/>
                </a:lnTo>
                <a:lnTo>
                  <a:pt x="3047232" y="2530907"/>
                </a:lnTo>
                <a:lnTo>
                  <a:pt x="3081182" y="2565566"/>
                </a:lnTo>
                <a:lnTo>
                  <a:pt x="3115803" y="2599627"/>
                </a:lnTo>
                <a:lnTo>
                  <a:pt x="3151088" y="2633077"/>
                </a:lnTo>
                <a:lnTo>
                  <a:pt x="3187031" y="2665906"/>
                </a:lnTo>
                <a:lnTo>
                  <a:pt x="3223626" y="2698101"/>
                </a:lnTo>
                <a:lnTo>
                  <a:pt x="3260866" y="2729653"/>
                </a:lnTo>
                <a:lnTo>
                  <a:pt x="3298746" y="2760548"/>
                </a:lnTo>
                <a:lnTo>
                  <a:pt x="3337258" y="2790776"/>
                </a:lnTo>
                <a:lnTo>
                  <a:pt x="3376397" y="2820326"/>
                </a:lnTo>
                <a:lnTo>
                  <a:pt x="3416155" y="2849185"/>
                </a:lnTo>
                <a:lnTo>
                  <a:pt x="3456528" y="2877344"/>
                </a:lnTo>
                <a:lnTo>
                  <a:pt x="3497509" y="2904790"/>
                </a:lnTo>
                <a:lnTo>
                  <a:pt x="3539091" y="2931511"/>
                </a:lnTo>
                <a:lnTo>
                  <a:pt x="3581267" y="2957498"/>
                </a:lnTo>
                <a:lnTo>
                  <a:pt x="3624033" y="2982737"/>
                </a:lnTo>
                <a:lnTo>
                  <a:pt x="3667381" y="3007219"/>
                </a:lnTo>
                <a:lnTo>
                  <a:pt x="3711305" y="3030931"/>
                </a:lnTo>
                <a:lnTo>
                  <a:pt x="3755798" y="3053862"/>
                </a:lnTo>
                <a:lnTo>
                  <a:pt x="3800856" y="3076001"/>
                </a:lnTo>
                <a:lnTo>
                  <a:pt x="3846470" y="3097336"/>
                </a:lnTo>
                <a:lnTo>
                  <a:pt x="3892636" y="3117856"/>
                </a:lnTo>
                <a:lnTo>
                  <a:pt x="3939346" y="3137550"/>
                </a:lnTo>
                <a:lnTo>
                  <a:pt x="3986594" y="3156406"/>
                </a:lnTo>
                <a:lnTo>
                  <a:pt x="4034374" y="3174413"/>
                </a:lnTo>
                <a:lnTo>
                  <a:pt x="4082680" y="3191560"/>
                </a:lnTo>
                <a:lnTo>
                  <a:pt x="4131506" y="3207834"/>
                </a:lnTo>
                <a:lnTo>
                  <a:pt x="4180844" y="3223226"/>
                </a:lnTo>
                <a:lnTo>
                  <a:pt x="4230690" y="3237723"/>
                </a:lnTo>
                <a:lnTo>
                  <a:pt x="4940438" y="708135"/>
                </a:lnTo>
                <a:lnTo>
                  <a:pt x="2410316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B6126F15-BF53-D54B-9468-FA32CB163F87}"/>
              </a:ext>
            </a:extLst>
          </p:cNvPr>
          <p:cNvSpPr/>
          <p:nvPr/>
        </p:nvSpPr>
        <p:spPr>
          <a:xfrm>
            <a:off x="3361189" y="4429222"/>
            <a:ext cx="13139419" cy="3815079"/>
          </a:xfrm>
          <a:custGeom>
            <a:avLst/>
            <a:gdLst/>
            <a:ahLst/>
            <a:cxnLst/>
            <a:rect l="l" t="t" r="r" b="b"/>
            <a:pathLst>
              <a:path w="13139419" h="3815079">
                <a:moveTo>
                  <a:pt x="1801384" y="0"/>
                </a:moveTo>
                <a:lnTo>
                  <a:pt x="1753339" y="940"/>
                </a:lnTo>
                <a:lnTo>
                  <a:pt x="1705597" y="3122"/>
                </a:lnTo>
                <a:lnTo>
                  <a:pt x="1658175" y="6532"/>
                </a:lnTo>
                <a:lnTo>
                  <a:pt x="1611087" y="11154"/>
                </a:lnTo>
                <a:lnTo>
                  <a:pt x="1564350" y="16972"/>
                </a:lnTo>
                <a:lnTo>
                  <a:pt x="1517981" y="23972"/>
                </a:lnTo>
                <a:lnTo>
                  <a:pt x="1471994" y="32137"/>
                </a:lnTo>
                <a:lnTo>
                  <a:pt x="1426406" y="41453"/>
                </a:lnTo>
                <a:lnTo>
                  <a:pt x="1381234" y="51904"/>
                </a:lnTo>
                <a:lnTo>
                  <a:pt x="1336492" y="63475"/>
                </a:lnTo>
                <a:lnTo>
                  <a:pt x="1292197" y="76150"/>
                </a:lnTo>
                <a:lnTo>
                  <a:pt x="1248365" y="89914"/>
                </a:lnTo>
                <a:lnTo>
                  <a:pt x="1205011" y="104751"/>
                </a:lnTo>
                <a:lnTo>
                  <a:pt x="1162153" y="120647"/>
                </a:lnTo>
                <a:lnTo>
                  <a:pt x="1119805" y="137586"/>
                </a:lnTo>
                <a:lnTo>
                  <a:pt x="1077985" y="155552"/>
                </a:lnTo>
                <a:lnTo>
                  <a:pt x="1036706" y="174531"/>
                </a:lnTo>
                <a:lnTo>
                  <a:pt x="995987" y="194506"/>
                </a:lnTo>
                <a:lnTo>
                  <a:pt x="955842" y="215463"/>
                </a:lnTo>
                <a:lnTo>
                  <a:pt x="916288" y="237386"/>
                </a:lnTo>
                <a:lnTo>
                  <a:pt x="877341" y="260260"/>
                </a:lnTo>
                <a:lnTo>
                  <a:pt x="839016" y="284069"/>
                </a:lnTo>
                <a:lnTo>
                  <a:pt x="801330" y="308798"/>
                </a:lnTo>
                <a:lnTo>
                  <a:pt x="764298" y="334432"/>
                </a:lnTo>
                <a:lnTo>
                  <a:pt x="727938" y="360955"/>
                </a:lnTo>
                <a:lnTo>
                  <a:pt x="692263" y="388352"/>
                </a:lnTo>
                <a:lnTo>
                  <a:pt x="657291" y="416608"/>
                </a:lnTo>
                <a:lnTo>
                  <a:pt x="623038" y="445707"/>
                </a:lnTo>
                <a:lnTo>
                  <a:pt x="589519" y="475633"/>
                </a:lnTo>
                <a:lnTo>
                  <a:pt x="556750" y="506373"/>
                </a:lnTo>
                <a:lnTo>
                  <a:pt x="524748" y="537909"/>
                </a:lnTo>
                <a:lnTo>
                  <a:pt x="493528" y="570227"/>
                </a:lnTo>
                <a:lnTo>
                  <a:pt x="463107" y="603312"/>
                </a:lnTo>
                <a:lnTo>
                  <a:pt x="433500" y="637147"/>
                </a:lnTo>
                <a:lnTo>
                  <a:pt x="404724" y="671718"/>
                </a:lnTo>
                <a:lnTo>
                  <a:pt x="376793" y="707010"/>
                </a:lnTo>
                <a:lnTo>
                  <a:pt x="349725" y="743007"/>
                </a:lnTo>
                <a:lnTo>
                  <a:pt x="323535" y="779693"/>
                </a:lnTo>
                <a:lnTo>
                  <a:pt x="298240" y="817053"/>
                </a:lnTo>
                <a:lnTo>
                  <a:pt x="273854" y="855072"/>
                </a:lnTo>
                <a:lnTo>
                  <a:pt x="250395" y="893735"/>
                </a:lnTo>
                <a:lnTo>
                  <a:pt x="227878" y="933026"/>
                </a:lnTo>
                <a:lnTo>
                  <a:pt x="206320" y="972930"/>
                </a:lnTo>
                <a:lnTo>
                  <a:pt x="185735" y="1013431"/>
                </a:lnTo>
                <a:lnTo>
                  <a:pt x="166140" y="1054514"/>
                </a:lnTo>
                <a:lnTo>
                  <a:pt x="147552" y="1096164"/>
                </a:lnTo>
                <a:lnTo>
                  <a:pt x="129985" y="1138365"/>
                </a:lnTo>
                <a:lnTo>
                  <a:pt x="113457" y="1181103"/>
                </a:lnTo>
                <a:lnTo>
                  <a:pt x="97982" y="1224361"/>
                </a:lnTo>
                <a:lnTo>
                  <a:pt x="83578" y="1268124"/>
                </a:lnTo>
                <a:lnTo>
                  <a:pt x="70259" y="1312377"/>
                </a:lnTo>
                <a:lnTo>
                  <a:pt x="58043" y="1357104"/>
                </a:lnTo>
                <a:lnTo>
                  <a:pt x="46944" y="1402291"/>
                </a:lnTo>
                <a:lnTo>
                  <a:pt x="36979" y="1447922"/>
                </a:lnTo>
                <a:lnTo>
                  <a:pt x="28164" y="1493981"/>
                </a:lnTo>
                <a:lnTo>
                  <a:pt x="20515" y="1540453"/>
                </a:lnTo>
                <a:lnTo>
                  <a:pt x="14048" y="1587323"/>
                </a:lnTo>
                <a:lnTo>
                  <a:pt x="8779" y="1634575"/>
                </a:lnTo>
                <a:lnTo>
                  <a:pt x="4723" y="1682195"/>
                </a:lnTo>
                <a:lnTo>
                  <a:pt x="1897" y="1730165"/>
                </a:lnTo>
                <a:lnTo>
                  <a:pt x="317" y="1778473"/>
                </a:lnTo>
                <a:lnTo>
                  <a:pt x="0" y="1826805"/>
                </a:lnTo>
                <a:lnTo>
                  <a:pt x="940" y="1874851"/>
                </a:lnTo>
                <a:lnTo>
                  <a:pt x="3123" y="1922593"/>
                </a:lnTo>
                <a:lnTo>
                  <a:pt x="6534" y="1970016"/>
                </a:lnTo>
                <a:lnTo>
                  <a:pt x="11156" y="2017104"/>
                </a:lnTo>
                <a:lnTo>
                  <a:pt x="16974" y="2063841"/>
                </a:lnTo>
                <a:lnTo>
                  <a:pt x="23974" y="2110211"/>
                </a:lnTo>
                <a:lnTo>
                  <a:pt x="32140" y="2156198"/>
                </a:lnTo>
                <a:lnTo>
                  <a:pt x="41456" y="2201786"/>
                </a:lnTo>
                <a:lnTo>
                  <a:pt x="51907" y="2246959"/>
                </a:lnTo>
                <a:lnTo>
                  <a:pt x="63478" y="2291701"/>
                </a:lnTo>
                <a:lnTo>
                  <a:pt x="76153" y="2335996"/>
                </a:lnTo>
                <a:lnTo>
                  <a:pt x="89917" y="2379828"/>
                </a:lnTo>
                <a:lnTo>
                  <a:pt x="104755" y="2423182"/>
                </a:lnTo>
                <a:lnTo>
                  <a:pt x="120651" y="2466040"/>
                </a:lnTo>
                <a:lnTo>
                  <a:pt x="137590" y="2508388"/>
                </a:lnTo>
                <a:lnTo>
                  <a:pt x="155557" y="2550209"/>
                </a:lnTo>
                <a:lnTo>
                  <a:pt x="174535" y="2591487"/>
                </a:lnTo>
                <a:lnTo>
                  <a:pt x="194511" y="2632206"/>
                </a:lnTo>
                <a:lnTo>
                  <a:pt x="215468" y="2672351"/>
                </a:lnTo>
                <a:lnTo>
                  <a:pt x="237391" y="2711905"/>
                </a:lnTo>
                <a:lnTo>
                  <a:pt x="260265" y="2750853"/>
                </a:lnTo>
                <a:lnTo>
                  <a:pt x="284074" y="2789177"/>
                </a:lnTo>
                <a:lnTo>
                  <a:pt x="308803" y="2826863"/>
                </a:lnTo>
                <a:lnTo>
                  <a:pt x="334437" y="2863895"/>
                </a:lnTo>
                <a:lnTo>
                  <a:pt x="360960" y="2900256"/>
                </a:lnTo>
                <a:lnTo>
                  <a:pt x="388357" y="2935930"/>
                </a:lnTo>
                <a:lnTo>
                  <a:pt x="416613" y="2970902"/>
                </a:lnTo>
                <a:lnTo>
                  <a:pt x="445712" y="3005155"/>
                </a:lnTo>
                <a:lnTo>
                  <a:pt x="475638" y="3038674"/>
                </a:lnTo>
                <a:lnTo>
                  <a:pt x="506377" y="3071442"/>
                </a:lnTo>
                <a:lnTo>
                  <a:pt x="537914" y="3103444"/>
                </a:lnTo>
                <a:lnTo>
                  <a:pt x="570232" y="3134664"/>
                </a:lnTo>
                <a:lnTo>
                  <a:pt x="603316" y="3165085"/>
                </a:lnTo>
                <a:lnTo>
                  <a:pt x="637152" y="3194692"/>
                </a:lnTo>
                <a:lnTo>
                  <a:pt x="671723" y="3223468"/>
                </a:lnTo>
                <a:lnTo>
                  <a:pt x="707015" y="3251399"/>
                </a:lnTo>
                <a:lnTo>
                  <a:pt x="743011" y="3278467"/>
                </a:lnTo>
                <a:lnTo>
                  <a:pt x="779698" y="3304656"/>
                </a:lnTo>
                <a:lnTo>
                  <a:pt x="817058" y="3329951"/>
                </a:lnTo>
                <a:lnTo>
                  <a:pt x="855077" y="3354337"/>
                </a:lnTo>
                <a:lnTo>
                  <a:pt x="893740" y="3377796"/>
                </a:lnTo>
                <a:lnTo>
                  <a:pt x="933031" y="3400312"/>
                </a:lnTo>
                <a:lnTo>
                  <a:pt x="972935" y="3421871"/>
                </a:lnTo>
                <a:lnTo>
                  <a:pt x="1013436" y="3442456"/>
                </a:lnTo>
                <a:lnTo>
                  <a:pt x="1054520" y="3462050"/>
                </a:lnTo>
                <a:lnTo>
                  <a:pt x="1096170" y="3480638"/>
                </a:lnTo>
                <a:lnTo>
                  <a:pt x="1138371" y="3498205"/>
                </a:lnTo>
                <a:lnTo>
                  <a:pt x="1181108" y="3514733"/>
                </a:lnTo>
                <a:lnTo>
                  <a:pt x="1224367" y="3530207"/>
                </a:lnTo>
                <a:lnTo>
                  <a:pt x="1268130" y="3544612"/>
                </a:lnTo>
                <a:lnTo>
                  <a:pt x="1312383" y="3557930"/>
                </a:lnTo>
                <a:lnTo>
                  <a:pt x="1357111" y="3570147"/>
                </a:lnTo>
                <a:lnTo>
                  <a:pt x="1402298" y="3581245"/>
                </a:lnTo>
                <a:lnTo>
                  <a:pt x="1447929" y="3591210"/>
                </a:lnTo>
                <a:lnTo>
                  <a:pt x="1493988" y="3600025"/>
                </a:lnTo>
                <a:lnTo>
                  <a:pt x="1540461" y="3607674"/>
                </a:lnTo>
                <a:lnTo>
                  <a:pt x="1587331" y="3614141"/>
                </a:lnTo>
                <a:lnTo>
                  <a:pt x="1634584" y="3619410"/>
                </a:lnTo>
                <a:lnTo>
                  <a:pt x="1682204" y="3623466"/>
                </a:lnTo>
                <a:lnTo>
                  <a:pt x="1730175" y="3626292"/>
                </a:lnTo>
                <a:lnTo>
                  <a:pt x="1778483" y="3627872"/>
                </a:lnTo>
                <a:lnTo>
                  <a:pt x="11289355" y="3814641"/>
                </a:lnTo>
                <a:lnTo>
                  <a:pt x="11337687" y="3814959"/>
                </a:lnTo>
                <a:lnTo>
                  <a:pt x="11385732" y="3814019"/>
                </a:lnTo>
                <a:lnTo>
                  <a:pt x="11433474" y="3811836"/>
                </a:lnTo>
                <a:lnTo>
                  <a:pt x="11480897" y="3808426"/>
                </a:lnTo>
                <a:lnTo>
                  <a:pt x="11527984" y="3803804"/>
                </a:lnTo>
                <a:lnTo>
                  <a:pt x="11574721" y="3797986"/>
                </a:lnTo>
                <a:lnTo>
                  <a:pt x="11621091" y="3790986"/>
                </a:lnTo>
                <a:lnTo>
                  <a:pt x="11667077" y="3782821"/>
                </a:lnTo>
                <a:lnTo>
                  <a:pt x="11712665" y="3773505"/>
                </a:lnTo>
                <a:lnTo>
                  <a:pt x="11757838" y="3763054"/>
                </a:lnTo>
                <a:lnTo>
                  <a:pt x="11802580" y="3751484"/>
                </a:lnTo>
                <a:lnTo>
                  <a:pt x="11846875" y="3738809"/>
                </a:lnTo>
                <a:lnTo>
                  <a:pt x="11890707" y="3725045"/>
                </a:lnTo>
                <a:lnTo>
                  <a:pt x="11934060" y="3710207"/>
                </a:lnTo>
                <a:lnTo>
                  <a:pt x="11976918" y="3694311"/>
                </a:lnTo>
                <a:lnTo>
                  <a:pt x="12019266" y="3677372"/>
                </a:lnTo>
                <a:lnTo>
                  <a:pt x="12061087" y="3659406"/>
                </a:lnTo>
                <a:lnTo>
                  <a:pt x="12102365" y="3640427"/>
                </a:lnTo>
                <a:lnTo>
                  <a:pt x="12143084" y="3620452"/>
                </a:lnTo>
                <a:lnTo>
                  <a:pt x="12183229" y="3599495"/>
                </a:lnTo>
                <a:lnTo>
                  <a:pt x="12222783" y="3577572"/>
                </a:lnTo>
                <a:lnTo>
                  <a:pt x="12261730" y="3554698"/>
                </a:lnTo>
                <a:lnTo>
                  <a:pt x="12300055" y="3530889"/>
                </a:lnTo>
                <a:lnTo>
                  <a:pt x="12337741" y="3506160"/>
                </a:lnTo>
                <a:lnTo>
                  <a:pt x="12374772" y="3480526"/>
                </a:lnTo>
                <a:lnTo>
                  <a:pt x="12411133" y="3454003"/>
                </a:lnTo>
                <a:lnTo>
                  <a:pt x="12446808" y="3426606"/>
                </a:lnTo>
                <a:lnTo>
                  <a:pt x="12481779" y="3398351"/>
                </a:lnTo>
                <a:lnTo>
                  <a:pt x="12516033" y="3369252"/>
                </a:lnTo>
                <a:lnTo>
                  <a:pt x="12549552" y="3339325"/>
                </a:lnTo>
                <a:lnTo>
                  <a:pt x="12582320" y="3308586"/>
                </a:lnTo>
                <a:lnTo>
                  <a:pt x="12614322" y="3277049"/>
                </a:lnTo>
                <a:lnTo>
                  <a:pt x="12645541" y="3244731"/>
                </a:lnTo>
                <a:lnTo>
                  <a:pt x="12675963" y="3211647"/>
                </a:lnTo>
                <a:lnTo>
                  <a:pt x="12705569" y="3177811"/>
                </a:lnTo>
                <a:lnTo>
                  <a:pt x="12734346" y="3143240"/>
                </a:lnTo>
                <a:lnTo>
                  <a:pt x="12762276" y="3107948"/>
                </a:lnTo>
                <a:lnTo>
                  <a:pt x="12789344" y="3071952"/>
                </a:lnTo>
                <a:lnTo>
                  <a:pt x="12815533" y="3035266"/>
                </a:lnTo>
                <a:lnTo>
                  <a:pt x="12840829" y="2997905"/>
                </a:lnTo>
                <a:lnTo>
                  <a:pt x="12865214" y="2959886"/>
                </a:lnTo>
                <a:lnTo>
                  <a:pt x="12888673" y="2921223"/>
                </a:lnTo>
                <a:lnTo>
                  <a:pt x="12911190" y="2881932"/>
                </a:lnTo>
                <a:lnTo>
                  <a:pt x="12932748" y="2842029"/>
                </a:lnTo>
                <a:lnTo>
                  <a:pt x="12953333" y="2801527"/>
                </a:lnTo>
                <a:lnTo>
                  <a:pt x="12972927" y="2760444"/>
                </a:lnTo>
                <a:lnTo>
                  <a:pt x="12991515" y="2718794"/>
                </a:lnTo>
                <a:lnTo>
                  <a:pt x="13009081" y="2676593"/>
                </a:lnTo>
                <a:lnTo>
                  <a:pt x="13025610" y="2633856"/>
                </a:lnTo>
                <a:lnTo>
                  <a:pt x="13041084" y="2590598"/>
                </a:lnTo>
                <a:lnTo>
                  <a:pt x="13055488" y="2546835"/>
                </a:lnTo>
                <a:lnTo>
                  <a:pt x="13068806" y="2502582"/>
                </a:lnTo>
                <a:lnTo>
                  <a:pt x="13081022" y="2457854"/>
                </a:lnTo>
                <a:lnTo>
                  <a:pt x="13092120" y="2412667"/>
                </a:lnTo>
                <a:lnTo>
                  <a:pt x="13102085" y="2367037"/>
                </a:lnTo>
                <a:lnTo>
                  <a:pt x="13110899" y="2320977"/>
                </a:lnTo>
                <a:lnTo>
                  <a:pt x="13118548" y="2274505"/>
                </a:lnTo>
                <a:lnTo>
                  <a:pt x="13125015" y="2227635"/>
                </a:lnTo>
                <a:lnTo>
                  <a:pt x="13130284" y="2180383"/>
                </a:lnTo>
                <a:lnTo>
                  <a:pt x="13134339" y="2132764"/>
                </a:lnTo>
                <a:lnTo>
                  <a:pt x="13137164" y="2084793"/>
                </a:lnTo>
                <a:lnTo>
                  <a:pt x="13138744" y="2036486"/>
                </a:lnTo>
                <a:lnTo>
                  <a:pt x="13139062" y="1988153"/>
                </a:lnTo>
                <a:lnTo>
                  <a:pt x="13138122" y="1940108"/>
                </a:lnTo>
                <a:lnTo>
                  <a:pt x="13135939" y="1892366"/>
                </a:lnTo>
                <a:lnTo>
                  <a:pt x="13132529" y="1844943"/>
                </a:lnTo>
                <a:lnTo>
                  <a:pt x="13127907" y="1797855"/>
                </a:lnTo>
                <a:lnTo>
                  <a:pt x="13122089" y="1751118"/>
                </a:lnTo>
                <a:lnTo>
                  <a:pt x="13115089" y="1704748"/>
                </a:lnTo>
                <a:lnTo>
                  <a:pt x="13106924" y="1658761"/>
                </a:lnTo>
                <a:lnTo>
                  <a:pt x="13097608" y="1613173"/>
                </a:lnTo>
                <a:lnTo>
                  <a:pt x="13087157" y="1568000"/>
                </a:lnTo>
                <a:lnTo>
                  <a:pt x="13075587" y="1523258"/>
                </a:lnTo>
                <a:lnTo>
                  <a:pt x="13062912" y="1478963"/>
                </a:lnTo>
                <a:lnTo>
                  <a:pt x="13049148" y="1435130"/>
                </a:lnTo>
                <a:lnTo>
                  <a:pt x="13034310" y="1391777"/>
                </a:lnTo>
                <a:lnTo>
                  <a:pt x="13018414" y="1348918"/>
                </a:lnTo>
                <a:lnTo>
                  <a:pt x="13001475" y="1306571"/>
                </a:lnTo>
                <a:lnTo>
                  <a:pt x="12983509" y="1264750"/>
                </a:lnTo>
                <a:lnTo>
                  <a:pt x="12964530" y="1223471"/>
                </a:lnTo>
                <a:lnTo>
                  <a:pt x="12944555" y="1182752"/>
                </a:lnTo>
                <a:lnTo>
                  <a:pt x="12923598" y="1142607"/>
                </a:lnTo>
                <a:lnTo>
                  <a:pt x="12901675" y="1103053"/>
                </a:lnTo>
                <a:lnTo>
                  <a:pt x="12878801" y="1064106"/>
                </a:lnTo>
                <a:lnTo>
                  <a:pt x="12854992" y="1025781"/>
                </a:lnTo>
                <a:lnTo>
                  <a:pt x="12830263" y="988095"/>
                </a:lnTo>
                <a:lnTo>
                  <a:pt x="12804629" y="951064"/>
                </a:lnTo>
                <a:lnTo>
                  <a:pt x="12778106" y="914703"/>
                </a:lnTo>
                <a:lnTo>
                  <a:pt x="12750709" y="879028"/>
                </a:lnTo>
                <a:lnTo>
                  <a:pt x="12722454" y="844057"/>
                </a:lnTo>
                <a:lnTo>
                  <a:pt x="12693355" y="809803"/>
                </a:lnTo>
                <a:lnTo>
                  <a:pt x="12663428" y="776284"/>
                </a:lnTo>
                <a:lnTo>
                  <a:pt x="12632689" y="743516"/>
                </a:lnTo>
                <a:lnTo>
                  <a:pt x="12601152" y="711514"/>
                </a:lnTo>
                <a:lnTo>
                  <a:pt x="12568834" y="680294"/>
                </a:lnTo>
                <a:lnTo>
                  <a:pt x="12535750" y="649873"/>
                </a:lnTo>
                <a:lnTo>
                  <a:pt x="12501914" y="620266"/>
                </a:lnTo>
                <a:lnTo>
                  <a:pt x="12467343" y="591490"/>
                </a:lnTo>
                <a:lnTo>
                  <a:pt x="12432051" y="563560"/>
                </a:lnTo>
                <a:lnTo>
                  <a:pt x="12396055" y="536492"/>
                </a:lnTo>
                <a:lnTo>
                  <a:pt x="12359369" y="510302"/>
                </a:lnTo>
                <a:lnTo>
                  <a:pt x="12322008" y="485007"/>
                </a:lnTo>
                <a:lnTo>
                  <a:pt x="12283989" y="460622"/>
                </a:lnTo>
                <a:lnTo>
                  <a:pt x="12245326" y="437163"/>
                </a:lnTo>
                <a:lnTo>
                  <a:pt x="12206035" y="414646"/>
                </a:lnTo>
                <a:lnTo>
                  <a:pt x="12166132" y="393087"/>
                </a:lnTo>
                <a:lnTo>
                  <a:pt x="12125631" y="372503"/>
                </a:lnTo>
                <a:lnTo>
                  <a:pt x="12084547" y="352908"/>
                </a:lnTo>
                <a:lnTo>
                  <a:pt x="12042897" y="334320"/>
                </a:lnTo>
                <a:lnTo>
                  <a:pt x="12000696" y="316754"/>
                </a:lnTo>
                <a:lnTo>
                  <a:pt x="11957959" y="300225"/>
                </a:lnTo>
                <a:lnTo>
                  <a:pt x="11914701" y="284751"/>
                </a:lnTo>
                <a:lnTo>
                  <a:pt x="11870938" y="270347"/>
                </a:lnTo>
                <a:lnTo>
                  <a:pt x="11826685" y="257028"/>
                </a:lnTo>
                <a:lnTo>
                  <a:pt x="11781957" y="244812"/>
                </a:lnTo>
                <a:lnTo>
                  <a:pt x="11736770" y="233713"/>
                </a:lnTo>
                <a:lnTo>
                  <a:pt x="11691140" y="223749"/>
                </a:lnTo>
                <a:lnTo>
                  <a:pt x="11645081" y="214934"/>
                </a:lnTo>
                <a:lnTo>
                  <a:pt x="11598608" y="207285"/>
                </a:lnTo>
                <a:lnTo>
                  <a:pt x="11551738" y="200818"/>
                </a:lnTo>
                <a:lnTo>
                  <a:pt x="11504486" y="195548"/>
                </a:lnTo>
                <a:lnTo>
                  <a:pt x="11456867" y="191493"/>
                </a:lnTo>
                <a:lnTo>
                  <a:pt x="11408896" y="188667"/>
                </a:lnTo>
                <a:lnTo>
                  <a:pt x="11360589" y="187087"/>
                </a:lnTo>
                <a:lnTo>
                  <a:pt x="1849716" y="317"/>
                </a:lnTo>
                <a:lnTo>
                  <a:pt x="1801384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788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4598553" y="5368093"/>
            <a:ext cx="11243794" cy="2457545"/>
            <a:chOff x="4598553" y="5368093"/>
            <a:chExt cx="11243794" cy="2457545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1CA87CA5-477C-0D49-AD69-89FECC8CADFB}"/>
                </a:ext>
              </a:extLst>
            </p:cNvPr>
            <p:cNvSpPr txBox="1"/>
            <p:nvPr/>
          </p:nvSpPr>
          <p:spPr>
            <a:xfrm rot="60000">
              <a:off x="4598553" y="5368093"/>
              <a:ext cx="11243794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Die Weimarer Republik</a:t>
              </a: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82F312E3-EFE2-A041-B1A8-55E0EAD4E92B}"/>
                </a:ext>
              </a:extLst>
            </p:cNvPr>
            <p:cNvSpPr txBox="1"/>
            <p:nvPr/>
          </p:nvSpPr>
          <p:spPr>
            <a:xfrm rot="60000">
              <a:off x="7204675" y="6754832"/>
              <a:ext cx="6351947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(1918-1932)</a:t>
              </a:r>
            </a:p>
          </p:txBody>
        </p:sp>
      </p:grp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8B8A4874-E2D5-C340-827C-5FA6BE6147CF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CDAC8716-B166-FD46-9264-5515DC264C3B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2EC79A00-809F-7841-97CB-484B59F716E4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2F96876A-D496-474A-8ECA-97135AD45897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11320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Wie hieß die erste parlamentarische  Demokratie Deutschlands?</a:t>
            </a:r>
            <a:endParaRPr lang="de" sz="1800" kern="0" spc="-509" dirty="0">
              <a:solidFill>
                <a:sysClr val="windowText" lastClr="000000"/>
              </a:solidFill>
            </a:endParaRPr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08F8AF88-6A6E-D148-A6AC-A5B7747B0F2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51708" y="5567635"/>
            <a:ext cx="2696137" cy="267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1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FB13DF11-C20C-F64A-AF5F-8F668A99F886}"/>
              </a:ext>
            </a:extLst>
          </p:cNvPr>
          <p:cNvSpPr/>
          <p:nvPr/>
        </p:nvSpPr>
        <p:spPr>
          <a:xfrm>
            <a:off x="7036445" y="5308745"/>
            <a:ext cx="6414770" cy="2502535"/>
          </a:xfrm>
          <a:custGeom>
            <a:avLst/>
            <a:gdLst/>
            <a:ahLst/>
            <a:cxnLst/>
            <a:rect l="l" t="t" r="r" b="b"/>
            <a:pathLst>
              <a:path w="6414769" h="2502534">
                <a:moveTo>
                  <a:pt x="1170778" y="0"/>
                </a:moveTo>
                <a:lnTo>
                  <a:pt x="1122742" y="1136"/>
                </a:lnTo>
                <a:lnTo>
                  <a:pt x="1075172" y="4189"/>
                </a:lnTo>
                <a:lnTo>
                  <a:pt x="1028107" y="9123"/>
                </a:lnTo>
                <a:lnTo>
                  <a:pt x="981586" y="15900"/>
                </a:lnTo>
                <a:lnTo>
                  <a:pt x="935649" y="24486"/>
                </a:lnTo>
                <a:lnTo>
                  <a:pt x="890334" y="34842"/>
                </a:lnTo>
                <a:lnTo>
                  <a:pt x="845681" y="46933"/>
                </a:lnTo>
                <a:lnTo>
                  <a:pt x="801730" y="60723"/>
                </a:lnTo>
                <a:lnTo>
                  <a:pt x="758518" y="76174"/>
                </a:lnTo>
                <a:lnTo>
                  <a:pt x="716086" y="93252"/>
                </a:lnTo>
                <a:lnTo>
                  <a:pt x="674473" y="111918"/>
                </a:lnTo>
                <a:lnTo>
                  <a:pt x="633717" y="132138"/>
                </a:lnTo>
                <a:lnTo>
                  <a:pt x="593859" y="153873"/>
                </a:lnTo>
                <a:lnTo>
                  <a:pt x="554937" y="177089"/>
                </a:lnTo>
                <a:lnTo>
                  <a:pt x="516990" y="201749"/>
                </a:lnTo>
                <a:lnTo>
                  <a:pt x="480058" y="227816"/>
                </a:lnTo>
                <a:lnTo>
                  <a:pt x="444180" y="255253"/>
                </a:lnTo>
                <a:lnTo>
                  <a:pt x="409394" y="284026"/>
                </a:lnTo>
                <a:lnTo>
                  <a:pt x="375741" y="314096"/>
                </a:lnTo>
                <a:lnTo>
                  <a:pt x="343260" y="345428"/>
                </a:lnTo>
                <a:lnTo>
                  <a:pt x="311989" y="377985"/>
                </a:lnTo>
                <a:lnTo>
                  <a:pt x="281968" y="411732"/>
                </a:lnTo>
                <a:lnTo>
                  <a:pt x="253236" y="446630"/>
                </a:lnTo>
                <a:lnTo>
                  <a:pt x="225832" y="482645"/>
                </a:lnTo>
                <a:lnTo>
                  <a:pt x="199796" y="519740"/>
                </a:lnTo>
                <a:lnTo>
                  <a:pt x="175166" y="557878"/>
                </a:lnTo>
                <a:lnTo>
                  <a:pt x="151982" y="597023"/>
                </a:lnTo>
                <a:lnTo>
                  <a:pt x="130283" y="637139"/>
                </a:lnTo>
                <a:lnTo>
                  <a:pt x="110108" y="678188"/>
                </a:lnTo>
                <a:lnTo>
                  <a:pt x="91497" y="720136"/>
                </a:lnTo>
                <a:lnTo>
                  <a:pt x="74488" y="762945"/>
                </a:lnTo>
                <a:lnTo>
                  <a:pt x="59122" y="806579"/>
                </a:lnTo>
                <a:lnTo>
                  <a:pt x="45436" y="851001"/>
                </a:lnTo>
                <a:lnTo>
                  <a:pt x="33470" y="896176"/>
                </a:lnTo>
                <a:lnTo>
                  <a:pt x="23264" y="942067"/>
                </a:lnTo>
                <a:lnTo>
                  <a:pt x="14856" y="988637"/>
                </a:lnTo>
                <a:lnTo>
                  <a:pt x="8286" y="1035850"/>
                </a:lnTo>
                <a:lnTo>
                  <a:pt x="3594" y="1083669"/>
                </a:lnTo>
                <a:lnTo>
                  <a:pt x="817" y="1132059"/>
                </a:lnTo>
                <a:lnTo>
                  <a:pt x="0" y="1180522"/>
                </a:lnTo>
                <a:lnTo>
                  <a:pt x="1135" y="1228558"/>
                </a:lnTo>
                <a:lnTo>
                  <a:pt x="4188" y="1276128"/>
                </a:lnTo>
                <a:lnTo>
                  <a:pt x="9121" y="1323193"/>
                </a:lnTo>
                <a:lnTo>
                  <a:pt x="15898" y="1369714"/>
                </a:lnTo>
                <a:lnTo>
                  <a:pt x="24482" y="1415651"/>
                </a:lnTo>
                <a:lnTo>
                  <a:pt x="34838" y="1460966"/>
                </a:lnTo>
                <a:lnTo>
                  <a:pt x="46929" y="1505618"/>
                </a:lnTo>
                <a:lnTo>
                  <a:pt x="60718" y="1549570"/>
                </a:lnTo>
                <a:lnTo>
                  <a:pt x="76169" y="1592782"/>
                </a:lnTo>
                <a:lnTo>
                  <a:pt x="93246" y="1635214"/>
                </a:lnTo>
                <a:lnTo>
                  <a:pt x="111912" y="1676827"/>
                </a:lnTo>
                <a:lnTo>
                  <a:pt x="132131" y="1717583"/>
                </a:lnTo>
                <a:lnTo>
                  <a:pt x="153867" y="1757441"/>
                </a:lnTo>
                <a:lnTo>
                  <a:pt x="177083" y="1796363"/>
                </a:lnTo>
                <a:lnTo>
                  <a:pt x="201742" y="1834310"/>
                </a:lnTo>
                <a:lnTo>
                  <a:pt x="227809" y="1871242"/>
                </a:lnTo>
                <a:lnTo>
                  <a:pt x="255246" y="1907120"/>
                </a:lnTo>
                <a:lnTo>
                  <a:pt x="284019" y="1941905"/>
                </a:lnTo>
                <a:lnTo>
                  <a:pt x="314089" y="1975558"/>
                </a:lnTo>
                <a:lnTo>
                  <a:pt x="345421" y="2008040"/>
                </a:lnTo>
                <a:lnTo>
                  <a:pt x="377978" y="2039311"/>
                </a:lnTo>
                <a:lnTo>
                  <a:pt x="411725" y="2069332"/>
                </a:lnTo>
                <a:lnTo>
                  <a:pt x="446624" y="2098064"/>
                </a:lnTo>
                <a:lnTo>
                  <a:pt x="482639" y="2125468"/>
                </a:lnTo>
                <a:lnTo>
                  <a:pt x="519734" y="2151504"/>
                </a:lnTo>
                <a:lnTo>
                  <a:pt x="557872" y="2176134"/>
                </a:lnTo>
                <a:lnTo>
                  <a:pt x="597017" y="2199318"/>
                </a:lnTo>
                <a:lnTo>
                  <a:pt x="637133" y="2221017"/>
                </a:lnTo>
                <a:lnTo>
                  <a:pt x="678183" y="2241192"/>
                </a:lnTo>
                <a:lnTo>
                  <a:pt x="720131" y="2259803"/>
                </a:lnTo>
                <a:lnTo>
                  <a:pt x="762941" y="2276812"/>
                </a:lnTo>
                <a:lnTo>
                  <a:pt x="806575" y="2292178"/>
                </a:lnTo>
                <a:lnTo>
                  <a:pt x="850998" y="2305864"/>
                </a:lnTo>
                <a:lnTo>
                  <a:pt x="896173" y="2317830"/>
                </a:lnTo>
                <a:lnTo>
                  <a:pt x="942065" y="2328036"/>
                </a:lnTo>
                <a:lnTo>
                  <a:pt x="988635" y="2336444"/>
                </a:lnTo>
                <a:lnTo>
                  <a:pt x="1035849" y="2343013"/>
                </a:lnTo>
                <a:lnTo>
                  <a:pt x="1083669" y="2347706"/>
                </a:lnTo>
                <a:lnTo>
                  <a:pt x="1132060" y="2350483"/>
                </a:lnTo>
                <a:lnTo>
                  <a:pt x="5195025" y="2501243"/>
                </a:lnTo>
                <a:lnTo>
                  <a:pt x="5243489" y="2502059"/>
                </a:lnTo>
                <a:lnTo>
                  <a:pt x="5291525" y="2500923"/>
                </a:lnTo>
                <a:lnTo>
                  <a:pt x="5339096" y="2497870"/>
                </a:lnTo>
                <a:lnTo>
                  <a:pt x="5386162" y="2492936"/>
                </a:lnTo>
                <a:lnTo>
                  <a:pt x="5432683" y="2486159"/>
                </a:lnTo>
                <a:lnTo>
                  <a:pt x="5478621" y="2477574"/>
                </a:lnTo>
                <a:lnTo>
                  <a:pt x="5523936" y="2467218"/>
                </a:lnTo>
                <a:lnTo>
                  <a:pt x="5568589" y="2455127"/>
                </a:lnTo>
                <a:lnTo>
                  <a:pt x="5612541" y="2441337"/>
                </a:lnTo>
                <a:lnTo>
                  <a:pt x="5655752" y="2425886"/>
                </a:lnTo>
                <a:lnTo>
                  <a:pt x="5698184" y="2408809"/>
                </a:lnTo>
                <a:lnTo>
                  <a:pt x="5739798" y="2390143"/>
                </a:lnTo>
                <a:lnTo>
                  <a:pt x="5780554" y="2369924"/>
                </a:lnTo>
                <a:lnTo>
                  <a:pt x="5820412" y="2348188"/>
                </a:lnTo>
                <a:lnTo>
                  <a:pt x="5859334" y="2324972"/>
                </a:lnTo>
                <a:lnTo>
                  <a:pt x="5897281" y="2300313"/>
                </a:lnTo>
                <a:lnTo>
                  <a:pt x="5934213" y="2274247"/>
                </a:lnTo>
                <a:lnTo>
                  <a:pt x="5970092" y="2246809"/>
                </a:lnTo>
                <a:lnTo>
                  <a:pt x="6004877" y="2218037"/>
                </a:lnTo>
                <a:lnTo>
                  <a:pt x="6038530" y="2187967"/>
                </a:lnTo>
                <a:lnTo>
                  <a:pt x="6071011" y="2156635"/>
                </a:lnTo>
                <a:lnTo>
                  <a:pt x="6102282" y="2124078"/>
                </a:lnTo>
                <a:lnTo>
                  <a:pt x="6132303" y="2090332"/>
                </a:lnTo>
                <a:lnTo>
                  <a:pt x="6161035" y="2055433"/>
                </a:lnTo>
                <a:lnTo>
                  <a:pt x="6188439" y="2019418"/>
                </a:lnTo>
                <a:lnTo>
                  <a:pt x="6214476" y="1982324"/>
                </a:lnTo>
                <a:lnTo>
                  <a:pt x="6239106" y="1944185"/>
                </a:lnTo>
                <a:lnTo>
                  <a:pt x="6262290" y="1905040"/>
                </a:lnTo>
                <a:lnTo>
                  <a:pt x="6283989" y="1864925"/>
                </a:lnTo>
                <a:lnTo>
                  <a:pt x="6304164" y="1823875"/>
                </a:lnTo>
                <a:lnTo>
                  <a:pt x="6322775" y="1781927"/>
                </a:lnTo>
                <a:lnTo>
                  <a:pt x="6339784" y="1739118"/>
                </a:lnTo>
                <a:lnTo>
                  <a:pt x="6355151" y="1695484"/>
                </a:lnTo>
                <a:lnTo>
                  <a:pt x="6368837" y="1651061"/>
                </a:lnTo>
                <a:lnTo>
                  <a:pt x="6380803" y="1605886"/>
                </a:lnTo>
                <a:lnTo>
                  <a:pt x="6391010" y="1559995"/>
                </a:lnTo>
                <a:lnTo>
                  <a:pt x="6399418" y="1513424"/>
                </a:lnTo>
                <a:lnTo>
                  <a:pt x="6405989" y="1466211"/>
                </a:lnTo>
                <a:lnTo>
                  <a:pt x="6410682" y="1418390"/>
                </a:lnTo>
                <a:lnTo>
                  <a:pt x="6413459" y="1370000"/>
                </a:lnTo>
                <a:lnTo>
                  <a:pt x="6414276" y="1321537"/>
                </a:lnTo>
                <a:lnTo>
                  <a:pt x="6413140" y="1273501"/>
                </a:lnTo>
                <a:lnTo>
                  <a:pt x="6410087" y="1225931"/>
                </a:lnTo>
                <a:lnTo>
                  <a:pt x="6405153" y="1178866"/>
                </a:lnTo>
                <a:lnTo>
                  <a:pt x="6398375" y="1132345"/>
                </a:lnTo>
                <a:lnTo>
                  <a:pt x="6389790" y="1086408"/>
                </a:lnTo>
                <a:lnTo>
                  <a:pt x="6379434" y="1041093"/>
                </a:lnTo>
                <a:lnTo>
                  <a:pt x="6367343" y="996440"/>
                </a:lnTo>
                <a:lnTo>
                  <a:pt x="6353553" y="952489"/>
                </a:lnTo>
                <a:lnTo>
                  <a:pt x="6338101" y="909277"/>
                </a:lnTo>
                <a:lnTo>
                  <a:pt x="6321024" y="866845"/>
                </a:lnTo>
                <a:lnTo>
                  <a:pt x="6302357" y="825232"/>
                </a:lnTo>
                <a:lnTo>
                  <a:pt x="6282138" y="784476"/>
                </a:lnTo>
                <a:lnTo>
                  <a:pt x="6260402" y="744618"/>
                </a:lnTo>
                <a:lnTo>
                  <a:pt x="6237186" y="705696"/>
                </a:lnTo>
                <a:lnTo>
                  <a:pt x="6212527" y="667749"/>
                </a:lnTo>
                <a:lnTo>
                  <a:pt x="6186460" y="630817"/>
                </a:lnTo>
                <a:lnTo>
                  <a:pt x="6159022" y="594939"/>
                </a:lnTo>
                <a:lnTo>
                  <a:pt x="6130250" y="560153"/>
                </a:lnTo>
                <a:lnTo>
                  <a:pt x="6100180" y="526500"/>
                </a:lnTo>
                <a:lnTo>
                  <a:pt x="6068848" y="494019"/>
                </a:lnTo>
                <a:lnTo>
                  <a:pt x="6036290" y="462748"/>
                </a:lnTo>
                <a:lnTo>
                  <a:pt x="6002544" y="432727"/>
                </a:lnTo>
                <a:lnTo>
                  <a:pt x="5967645" y="403995"/>
                </a:lnTo>
                <a:lnTo>
                  <a:pt x="5931630" y="376591"/>
                </a:lnTo>
                <a:lnTo>
                  <a:pt x="5894536" y="350555"/>
                </a:lnTo>
                <a:lnTo>
                  <a:pt x="5856398" y="325925"/>
                </a:lnTo>
                <a:lnTo>
                  <a:pt x="5817253" y="302741"/>
                </a:lnTo>
                <a:lnTo>
                  <a:pt x="5777137" y="281042"/>
                </a:lnTo>
                <a:lnTo>
                  <a:pt x="5736087" y="260867"/>
                </a:lnTo>
                <a:lnTo>
                  <a:pt x="5694140" y="242256"/>
                </a:lnTo>
                <a:lnTo>
                  <a:pt x="5651331" y="225247"/>
                </a:lnTo>
                <a:lnTo>
                  <a:pt x="5607697" y="209881"/>
                </a:lnTo>
                <a:lnTo>
                  <a:pt x="5563274" y="196195"/>
                </a:lnTo>
                <a:lnTo>
                  <a:pt x="5518100" y="184229"/>
                </a:lnTo>
                <a:lnTo>
                  <a:pt x="5472209" y="174023"/>
                </a:lnTo>
                <a:lnTo>
                  <a:pt x="5425639" y="165615"/>
                </a:lnTo>
                <a:lnTo>
                  <a:pt x="5378426" y="159045"/>
                </a:lnTo>
                <a:lnTo>
                  <a:pt x="5330606" y="154353"/>
                </a:lnTo>
                <a:lnTo>
                  <a:pt x="5282216" y="151576"/>
                </a:lnTo>
                <a:lnTo>
                  <a:pt x="1219241" y="816"/>
                </a:lnTo>
                <a:lnTo>
                  <a:pt x="1170778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50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6E7E1AEC-E9CE-EC44-B8E7-AB6E7E1BF88E}"/>
              </a:ext>
            </a:extLst>
          </p:cNvPr>
          <p:cNvSpPr txBox="1"/>
          <p:nvPr/>
        </p:nvSpPr>
        <p:spPr>
          <a:xfrm rot="120000">
            <a:off x="8287980" y="6167092"/>
            <a:ext cx="3889000" cy="1096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8245"/>
              </a:lnSpc>
            </a:pPr>
            <a:r>
              <a:rPr sz="9000" b="1" spc="-60" dirty="0">
                <a:latin typeface="Goethe FF Clan" panose="020B0506030101020104" pitchFamily="34" charset="0"/>
                <a:cs typeface="Verdana"/>
              </a:rPr>
              <a:t>Berlin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743668B0-FFB7-B94E-8CA2-9E7D3274B184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680748E9-9257-E748-9947-2A49A23B6A08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655EDD0D-02A3-814E-85C4-262E9A48B323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6915A741-C82E-F54A-909E-6A329284CBD6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034161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Welche Stadt war die Hauptstadt von  Weimarer Republik?</a:t>
            </a:r>
            <a:endParaRPr lang="de" sz="1800" kern="0" spc="-509" dirty="0">
              <a:solidFill>
                <a:sysClr val="windowText" lastClr="000000"/>
              </a:solidFill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9790F649-840C-954F-9833-513D2F237D23}"/>
              </a:ext>
            </a:extLst>
          </p:cNvPr>
          <p:cNvSpPr/>
          <p:nvPr/>
        </p:nvSpPr>
        <p:spPr>
          <a:xfrm>
            <a:off x="5481299" y="8779627"/>
            <a:ext cx="3510279" cy="2529205"/>
          </a:xfrm>
          <a:custGeom>
            <a:avLst/>
            <a:gdLst/>
            <a:ahLst/>
            <a:cxnLst/>
            <a:rect l="l" t="t" r="r" b="b"/>
            <a:pathLst>
              <a:path w="3510279" h="2529204">
                <a:moveTo>
                  <a:pt x="3330813" y="2528928"/>
                </a:moveTo>
                <a:lnTo>
                  <a:pt x="3354043" y="2480020"/>
                </a:lnTo>
                <a:lnTo>
                  <a:pt x="3372332" y="2438305"/>
                </a:lnTo>
                <a:lnTo>
                  <a:pt x="3389563" y="2396033"/>
                </a:lnTo>
                <a:lnTo>
                  <a:pt x="3405718" y="2353221"/>
                </a:lnTo>
                <a:lnTo>
                  <a:pt x="3420781" y="2309886"/>
                </a:lnTo>
                <a:lnTo>
                  <a:pt x="3434736" y="2266044"/>
                </a:lnTo>
                <a:lnTo>
                  <a:pt x="3447564" y="2221712"/>
                </a:lnTo>
                <a:lnTo>
                  <a:pt x="3459250" y="2176907"/>
                </a:lnTo>
                <a:lnTo>
                  <a:pt x="3469777" y="2131646"/>
                </a:lnTo>
                <a:lnTo>
                  <a:pt x="3479129" y="2085945"/>
                </a:lnTo>
                <a:lnTo>
                  <a:pt x="3487287" y="2039821"/>
                </a:lnTo>
                <a:lnTo>
                  <a:pt x="3494237" y="1993290"/>
                </a:lnTo>
                <a:lnTo>
                  <a:pt x="3499960" y="1946370"/>
                </a:lnTo>
                <a:lnTo>
                  <a:pt x="3504441" y="1899077"/>
                </a:lnTo>
                <a:lnTo>
                  <a:pt x="3507662" y="1851428"/>
                </a:lnTo>
                <a:lnTo>
                  <a:pt x="3509607" y="1803440"/>
                </a:lnTo>
                <a:lnTo>
                  <a:pt x="3510259" y="1755129"/>
                </a:lnTo>
                <a:lnTo>
                  <a:pt x="3509607" y="1706818"/>
                </a:lnTo>
                <a:lnTo>
                  <a:pt x="3507662" y="1658830"/>
                </a:lnTo>
                <a:lnTo>
                  <a:pt x="3504441" y="1611181"/>
                </a:lnTo>
                <a:lnTo>
                  <a:pt x="3499960" y="1563889"/>
                </a:lnTo>
                <a:lnTo>
                  <a:pt x="3494237" y="1516969"/>
                </a:lnTo>
                <a:lnTo>
                  <a:pt x="3487287" y="1470438"/>
                </a:lnTo>
                <a:lnTo>
                  <a:pt x="3479129" y="1424314"/>
                </a:lnTo>
                <a:lnTo>
                  <a:pt x="3469777" y="1378613"/>
                </a:lnTo>
                <a:lnTo>
                  <a:pt x="3459250" y="1333351"/>
                </a:lnTo>
                <a:lnTo>
                  <a:pt x="3447564" y="1288546"/>
                </a:lnTo>
                <a:lnTo>
                  <a:pt x="3434736" y="1244214"/>
                </a:lnTo>
                <a:lnTo>
                  <a:pt x="3420781" y="1200372"/>
                </a:lnTo>
                <a:lnTo>
                  <a:pt x="3405718" y="1157037"/>
                </a:lnTo>
                <a:lnTo>
                  <a:pt x="3389563" y="1114225"/>
                </a:lnTo>
                <a:lnTo>
                  <a:pt x="3372332" y="1071953"/>
                </a:lnTo>
                <a:lnTo>
                  <a:pt x="3354043" y="1030238"/>
                </a:lnTo>
                <a:lnTo>
                  <a:pt x="3334711" y="989097"/>
                </a:lnTo>
                <a:lnTo>
                  <a:pt x="3314355" y="948546"/>
                </a:lnTo>
                <a:lnTo>
                  <a:pt x="3292990" y="908602"/>
                </a:lnTo>
                <a:lnTo>
                  <a:pt x="3270633" y="869282"/>
                </a:lnTo>
                <a:lnTo>
                  <a:pt x="3247300" y="830602"/>
                </a:lnTo>
                <a:lnTo>
                  <a:pt x="3223010" y="792579"/>
                </a:lnTo>
                <a:lnTo>
                  <a:pt x="3197778" y="755230"/>
                </a:lnTo>
                <a:lnTo>
                  <a:pt x="3171621" y="718572"/>
                </a:lnTo>
                <a:lnTo>
                  <a:pt x="3144556" y="682622"/>
                </a:lnTo>
                <a:lnTo>
                  <a:pt x="3116599" y="647395"/>
                </a:lnTo>
                <a:lnTo>
                  <a:pt x="3087768" y="612910"/>
                </a:lnTo>
                <a:lnTo>
                  <a:pt x="3058079" y="579181"/>
                </a:lnTo>
                <a:lnTo>
                  <a:pt x="3027549" y="546228"/>
                </a:lnTo>
                <a:lnTo>
                  <a:pt x="2996194" y="514065"/>
                </a:lnTo>
                <a:lnTo>
                  <a:pt x="2964031" y="482710"/>
                </a:lnTo>
                <a:lnTo>
                  <a:pt x="2931077" y="452180"/>
                </a:lnTo>
                <a:lnTo>
                  <a:pt x="2897349" y="422490"/>
                </a:lnTo>
                <a:lnTo>
                  <a:pt x="2862863" y="393659"/>
                </a:lnTo>
                <a:lnTo>
                  <a:pt x="2827637" y="365703"/>
                </a:lnTo>
                <a:lnTo>
                  <a:pt x="2791686" y="338638"/>
                </a:lnTo>
                <a:lnTo>
                  <a:pt x="2755028" y="312481"/>
                </a:lnTo>
                <a:lnTo>
                  <a:pt x="2717680" y="287249"/>
                </a:lnTo>
                <a:lnTo>
                  <a:pt x="2679657" y="262958"/>
                </a:lnTo>
                <a:lnTo>
                  <a:pt x="2640977" y="239626"/>
                </a:lnTo>
                <a:lnTo>
                  <a:pt x="2601657" y="217269"/>
                </a:lnTo>
                <a:lnTo>
                  <a:pt x="2561713" y="195904"/>
                </a:lnTo>
                <a:lnTo>
                  <a:pt x="2521162" y="175547"/>
                </a:lnTo>
                <a:lnTo>
                  <a:pt x="2480020" y="156216"/>
                </a:lnTo>
                <a:lnTo>
                  <a:pt x="2438305" y="137926"/>
                </a:lnTo>
                <a:lnTo>
                  <a:pt x="2396033" y="120696"/>
                </a:lnTo>
                <a:lnTo>
                  <a:pt x="2353221" y="104540"/>
                </a:lnTo>
                <a:lnTo>
                  <a:pt x="2309886" y="89477"/>
                </a:lnTo>
                <a:lnTo>
                  <a:pt x="2266044" y="75523"/>
                </a:lnTo>
                <a:lnTo>
                  <a:pt x="2221712" y="62694"/>
                </a:lnTo>
                <a:lnTo>
                  <a:pt x="2176907" y="51008"/>
                </a:lnTo>
                <a:lnTo>
                  <a:pt x="2131646" y="40481"/>
                </a:lnTo>
                <a:lnTo>
                  <a:pt x="2085945" y="31130"/>
                </a:lnTo>
                <a:lnTo>
                  <a:pt x="2039821" y="22971"/>
                </a:lnTo>
                <a:lnTo>
                  <a:pt x="1993290" y="16022"/>
                </a:lnTo>
                <a:lnTo>
                  <a:pt x="1946370" y="10298"/>
                </a:lnTo>
                <a:lnTo>
                  <a:pt x="1899077" y="5818"/>
                </a:lnTo>
                <a:lnTo>
                  <a:pt x="1851428" y="2597"/>
                </a:lnTo>
                <a:lnTo>
                  <a:pt x="1803440" y="652"/>
                </a:lnTo>
                <a:lnTo>
                  <a:pt x="1755129" y="0"/>
                </a:lnTo>
                <a:lnTo>
                  <a:pt x="1706818" y="652"/>
                </a:lnTo>
                <a:lnTo>
                  <a:pt x="1658830" y="2597"/>
                </a:lnTo>
                <a:lnTo>
                  <a:pt x="1611181" y="5818"/>
                </a:lnTo>
                <a:lnTo>
                  <a:pt x="1563889" y="10298"/>
                </a:lnTo>
                <a:lnTo>
                  <a:pt x="1516969" y="16022"/>
                </a:lnTo>
                <a:lnTo>
                  <a:pt x="1470438" y="22971"/>
                </a:lnTo>
                <a:lnTo>
                  <a:pt x="1424314" y="31130"/>
                </a:lnTo>
                <a:lnTo>
                  <a:pt x="1378613" y="40481"/>
                </a:lnTo>
                <a:lnTo>
                  <a:pt x="1333351" y="51008"/>
                </a:lnTo>
                <a:lnTo>
                  <a:pt x="1288546" y="62694"/>
                </a:lnTo>
                <a:lnTo>
                  <a:pt x="1244214" y="75523"/>
                </a:lnTo>
                <a:lnTo>
                  <a:pt x="1200372" y="89477"/>
                </a:lnTo>
                <a:lnTo>
                  <a:pt x="1157037" y="104540"/>
                </a:lnTo>
                <a:lnTo>
                  <a:pt x="1114225" y="120696"/>
                </a:lnTo>
                <a:lnTo>
                  <a:pt x="1071953" y="137926"/>
                </a:lnTo>
                <a:lnTo>
                  <a:pt x="1030238" y="156216"/>
                </a:lnTo>
                <a:lnTo>
                  <a:pt x="989097" y="175547"/>
                </a:lnTo>
                <a:lnTo>
                  <a:pt x="948546" y="195904"/>
                </a:lnTo>
                <a:lnTo>
                  <a:pt x="908602" y="217269"/>
                </a:lnTo>
                <a:lnTo>
                  <a:pt x="869282" y="239626"/>
                </a:lnTo>
                <a:lnTo>
                  <a:pt x="830602" y="262958"/>
                </a:lnTo>
                <a:lnTo>
                  <a:pt x="792579" y="287249"/>
                </a:lnTo>
                <a:lnTo>
                  <a:pt x="755230" y="312481"/>
                </a:lnTo>
                <a:lnTo>
                  <a:pt x="718572" y="338638"/>
                </a:lnTo>
                <a:lnTo>
                  <a:pt x="682622" y="365703"/>
                </a:lnTo>
                <a:lnTo>
                  <a:pt x="647395" y="393659"/>
                </a:lnTo>
                <a:lnTo>
                  <a:pt x="612910" y="422490"/>
                </a:lnTo>
                <a:lnTo>
                  <a:pt x="579181" y="452180"/>
                </a:lnTo>
                <a:lnTo>
                  <a:pt x="546228" y="482710"/>
                </a:lnTo>
                <a:lnTo>
                  <a:pt x="514065" y="514065"/>
                </a:lnTo>
                <a:lnTo>
                  <a:pt x="482710" y="546228"/>
                </a:lnTo>
                <a:lnTo>
                  <a:pt x="452180" y="579181"/>
                </a:lnTo>
                <a:lnTo>
                  <a:pt x="422490" y="612910"/>
                </a:lnTo>
                <a:lnTo>
                  <a:pt x="393659" y="647395"/>
                </a:lnTo>
                <a:lnTo>
                  <a:pt x="365703" y="682622"/>
                </a:lnTo>
                <a:lnTo>
                  <a:pt x="338638" y="718572"/>
                </a:lnTo>
                <a:lnTo>
                  <a:pt x="312481" y="755230"/>
                </a:lnTo>
                <a:lnTo>
                  <a:pt x="287249" y="792579"/>
                </a:lnTo>
                <a:lnTo>
                  <a:pt x="262958" y="830602"/>
                </a:lnTo>
                <a:lnTo>
                  <a:pt x="239626" y="869282"/>
                </a:lnTo>
                <a:lnTo>
                  <a:pt x="217269" y="908602"/>
                </a:lnTo>
                <a:lnTo>
                  <a:pt x="195904" y="948546"/>
                </a:lnTo>
                <a:lnTo>
                  <a:pt x="175547" y="989097"/>
                </a:lnTo>
                <a:lnTo>
                  <a:pt x="156216" y="1030238"/>
                </a:lnTo>
                <a:lnTo>
                  <a:pt x="137926" y="1071953"/>
                </a:lnTo>
                <a:lnTo>
                  <a:pt x="120696" y="1114225"/>
                </a:lnTo>
                <a:lnTo>
                  <a:pt x="104540" y="1157037"/>
                </a:lnTo>
                <a:lnTo>
                  <a:pt x="89477" y="1200372"/>
                </a:lnTo>
                <a:lnTo>
                  <a:pt x="75523" y="1244214"/>
                </a:lnTo>
                <a:lnTo>
                  <a:pt x="62694" y="1288546"/>
                </a:lnTo>
                <a:lnTo>
                  <a:pt x="51008" y="1333351"/>
                </a:lnTo>
                <a:lnTo>
                  <a:pt x="40481" y="1378613"/>
                </a:lnTo>
                <a:lnTo>
                  <a:pt x="31130" y="1424314"/>
                </a:lnTo>
                <a:lnTo>
                  <a:pt x="22971" y="1470438"/>
                </a:lnTo>
                <a:lnTo>
                  <a:pt x="16022" y="1516969"/>
                </a:lnTo>
                <a:lnTo>
                  <a:pt x="10298" y="1563889"/>
                </a:lnTo>
                <a:lnTo>
                  <a:pt x="5818" y="1611181"/>
                </a:lnTo>
                <a:lnTo>
                  <a:pt x="2597" y="1658830"/>
                </a:lnTo>
                <a:lnTo>
                  <a:pt x="652" y="1706818"/>
                </a:lnTo>
                <a:lnTo>
                  <a:pt x="0" y="1755129"/>
                </a:lnTo>
                <a:lnTo>
                  <a:pt x="652" y="1803440"/>
                </a:lnTo>
                <a:lnTo>
                  <a:pt x="2597" y="1851428"/>
                </a:lnTo>
                <a:lnTo>
                  <a:pt x="5818" y="1899077"/>
                </a:lnTo>
                <a:lnTo>
                  <a:pt x="10298" y="1946370"/>
                </a:lnTo>
                <a:lnTo>
                  <a:pt x="16022" y="1993290"/>
                </a:lnTo>
                <a:lnTo>
                  <a:pt x="22971" y="2039821"/>
                </a:lnTo>
                <a:lnTo>
                  <a:pt x="31130" y="2085945"/>
                </a:lnTo>
                <a:lnTo>
                  <a:pt x="40481" y="2131646"/>
                </a:lnTo>
                <a:lnTo>
                  <a:pt x="51008" y="2176907"/>
                </a:lnTo>
                <a:lnTo>
                  <a:pt x="62694" y="2221712"/>
                </a:lnTo>
                <a:lnTo>
                  <a:pt x="75523" y="2266044"/>
                </a:lnTo>
                <a:lnTo>
                  <a:pt x="89477" y="2309886"/>
                </a:lnTo>
                <a:lnTo>
                  <a:pt x="104540" y="2353221"/>
                </a:lnTo>
                <a:lnTo>
                  <a:pt x="120696" y="2396033"/>
                </a:lnTo>
                <a:lnTo>
                  <a:pt x="137926" y="2438305"/>
                </a:lnTo>
                <a:lnTo>
                  <a:pt x="156216" y="2480020"/>
                </a:lnTo>
                <a:lnTo>
                  <a:pt x="175547" y="2521162"/>
                </a:lnTo>
                <a:lnTo>
                  <a:pt x="179446" y="2528928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AECDE869-6D9B-3847-BE79-834A09E701F9}"/>
              </a:ext>
            </a:extLst>
          </p:cNvPr>
          <p:cNvSpPr/>
          <p:nvPr/>
        </p:nvSpPr>
        <p:spPr>
          <a:xfrm>
            <a:off x="13350383" y="178085"/>
            <a:ext cx="4872355" cy="4874260"/>
          </a:xfrm>
          <a:custGeom>
            <a:avLst/>
            <a:gdLst/>
            <a:ahLst/>
            <a:cxnLst/>
            <a:rect l="l" t="t" r="r" b="b"/>
            <a:pathLst>
              <a:path w="4872355" h="4874260">
                <a:moveTo>
                  <a:pt x="1669664" y="0"/>
                </a:moveTo>
                <a:lnTo>
                  <a:pt x="1616354" y="4352"/>
                </a:lnTo>
                <a:lnTo>
                  <a:pt x="1565255" y="17532"/>
                </a:lnTo>
                <a:lnTo>
                  <a:pt x="1517214" y="39431"/>
                </a:lnTo>
                <a:lnTo>
                  <a:pt x="1472962" y="69609"/>
                </a:lnTo>
                <a:lnTo>
                  <a:pt x="1432495" y="107788"/>
                </a:lnTo>
                <a:lnTo>
                  <a:pt x="1395810" y="153689"/>
                </a:lnTo>
                <a:lnTo>
                  <a:pt x="1362904" y="207034"/>
                </a:lnTo>
                <a:lnTo>
                  <a:pt x="1333774" y="267544"/>
                </a:lnTo>
                <a:lnTo>
                  <a:pt x="1308417" y="334941"/>
                </a:lnTo>
                <a:lnTo>
                  <a:pt x="1286829" y="408947"/>
                </a:lnTo>
                <a:lnTo>
                  <a:pt x="1277448" y="448340"/>
                </a:lnTo>
                <a:lnTo>
                  <a:pt x="1269008" y="489282"/>
                </a:lnTo>
                <a:lnTo>
                  <a:pt x="1261509" y="531737"/>
                </a:lnTo>
                <a:lnTo>
                  <a:pt x="1254950" y="575670"/>
                </a:lnTo>
                <a:lnTo>
                  <a:pt x="1249332" y="621046"/>
                </a:lnTo>
                <a:lnTo>
                  <a:pt x="1244653" y="667830"/>
                </a:lnTo>
                <a:lnTo>
                  <a:pt x="1240913" y="715988"/>
                </a:lnTo>
                <a:lnTo>
                  <a:pt x="1238112" y="765486"/>
                </a:lnTo>
                <a:lnTo>
                  <a:pt x="1236250" y="816287"/>
                </a:lnTo>
                <a:lnTo>
                  <a:pt x="1235325" y="868357"/>
                </a:lnTo>
                <a:lnTo>
                  <a:pt x="1235339" y="921662"/>
                </a:lnTo>
                <a:lnTo>
                  <a:pt x="1236289" y="976167"/>
                </a:lnTo>
                <a:lnTo>
                  <a:pt x="1238177" y="1031837"/>
                </a:lnTo>
                <a:lnTo>
                  <a:pt x="1241001" y="1088636"/>
                </a:lnTo>
                <a:lnTo>
                  <a:pt x="1244761" y="1146531"/>
                </a:lnTo>
                <a:lnTo>
                  <a:pt x="1249457" y="1205487"/>
                </a:lnTo>
                <a:lnTo>
                  <a:pt x="1255089" y="1265468"/>
                </a:lnTo>
                <a:lnTo>
                  <a:pt x="1261655" y="1326440"/>
                </a:lnTo>
                <a:lnTo>
                  <a:pt x="1269156" y="1388368"/>
                </a:lnTo>
                <a:lnTo>
                  <a:pt x="1277591" y="1451217"/>
                </a:lnTo>
                <a:lnTo>
                  <a:pt x="1286960" y="1514953"/>
                </a:lnTo>
                <a:lnTo>
                  <a:pt x="1297262" y="1579540"/>
                </a:lnTo>
                <a:lnTo>
                  <a:pt x="1308497" y="1644945"/>
                </a:lnTo>
                <a:lnTo>
                  <a:pt x="1320665" y="1711131"/>
                </a:lnTo>
                <a:lnTo>
                  <a:pt x="1333765" y="1778065"/>
                </a:lnTo>
                <a:lnTo>
                  <a:pt x="1347796" y="1845711"/>
                </a:lnTo>
                <a:lnTo>
                  <a:pt x="1362760" y="1914034"/>
                </a:lnTo>
                <a:lnTo>
                  <a:pt x="1378654" y="1983001"/>
                </a:lnTo>
                <a:lnTo>
                  <a:pt x="1315639" y="2014326"/>
                </a:lnTo>
                <a:lnTo>
                  <a:pt x="1253739" y="2045952"/>
                </a:lnTo>
                <a:lnTo>
                  <a:pt x="1192979" y="2077856"/>
                </a:lnTo>
                <a:lnTo>
                  <a:pt x="1133388" y="2110018"/>
                </a:lnTo>
                <a:lnTo>
                  <a:pt x="1074994" y="2142415"/>
                </a:lnTo>
                <a:lnTo>
                  <a:pt x="1017825" y="2175026"/>
                </a:lnTo>
                <a:lnTo>
                  <a:pt x="961908" y="2207829"/>
                </a:lnTo>
                <a:lnTo>
                  <a:pt x="907271" y="2240804"/>
                </a:lnTo>
                <a:lnTo>
                  <a:pt x="853942" y="2273927"/>
                </a:lnTo>
                <a:lnTo>
                  <a:pt x="801948" y="2307179"/>
                </a:lnTo>
                <a:lnTo>
                  <a:pt x="751318" y="2340536"/>
                </a:lnTo>
                <a:lnTo>
                  <a:pt x="702079" y="2373978"/>
                </a:lnTo>
                <a:lnTo>
                  <a:pt x="654259" y="2407483"/>
                </a:lnTo>
                <a:lnTo>
                  <a:pt x="607886" y="2441029"/>
                </a:lnTo>
                <a:lnTo>
                  <a:pt x="562987" y="2474595"/>
                </a:lnTo>
                <a:lnTo>
                  <a:pt x="519591" y="2508159"/>
                </a:lnTo>
                <a:lnTo>
                  <a:pt x="477724" y="2541700"/>
                </a:lnTo>
                <a:lnTo>
                  <a:pt x="437416" y="2575196"/>
                </a:lnTo>
                <a:lnTo>
                  <a:pt x="398693" y="2608625"/>
                </a:lnTo>
                <a:lnTo>
                  <a:pt x="361584" y="2641967"/>
                </a:lnTo>
                <a:lnTo>
                  <a:pt x="326116" y="2675198"/>
                </a:lnTo>
                <a:lnTo>
                  <a:pt x="292316" y="2708298"/>
                </a:lnTo>
                <a:lnTo>
                  <a:pt x="260214" y="2741246"/>
                </a:lnTo>
                <a:lnTo>
                  <a:pt x="229836" y="2774018"/>
                </a:lnTo>
                <a:lnTo>
                  <a:pt x="201210" y="2806595"/>
                </a:lnTo>
                <a:lnTo>
                  <a:pt x="174365" y="2838954"/>
                </a:lnTo>
                <a:lnTo>
                  <a:pt x="149327" y="2871074"/>
                </a:lnTo>
                <a:lnTo>
                  <a:pt x="126125" y="2902934"/>
                </a:lnTo>
                <a:lnTo>
                  <a:pt x="104786" y="2934511"/>
                </a:lnTo>
                <a:lnTo>
                  <a:pt x="67811" y="2996731"/>
                </a:lnTo>
                <a:lnTo>
                  <a:pt x="38622" y="3057563"/>
                </a:lnTo>
                <a:lnTo>
                  <a:pt x="17442" y="3116834"/>
                </a:lnTo>
                <a:lnTo>
                  <a:pt x="4494" y="3174371"/>
                </a:lnTo>
                <a:lnTo>
                  <a:pt x="0" y="3230002"/>
                </a:lnTo>
                <a:lnTo>
                  <a:pt x="992" y="3257049"/>
                </a:lnTo>
                <a:lnTo>
                  <a:pt x="9595" y="3309497"/>
                </a:lnTo>
                <a:lnTo>
                  <a:pt x="27175" y="3359533"/>
                </a:lnTo>
                <a:lnTo>
                  <a:pt x="53369" y="3405988"/>
                </a:lnTo>
                <a:lnTo>
                  <a:pt x="87814" y="3448577"/>
                </a:lnTo>
                <a:lnTo>
                  <a:pt x="130228" y="3487304"/>
                </a:lnTo>
                <a:lnTo>
                  <a:pt x="180325" y="3522173"/>
                </a:lnTo>
                <a:lnTo>
                  <a:pt x="237824" y="3553190"/>
                </a:lnTo>
                <a:lnTo>
                  <a:pt x="302440" y="3580357"/>
                </a:lnTo>
                <a:lnTo>
                  <a:pt x="373891" y="3603681"/>
                </a:lnTo>
                <a:lnTo>
                  <a:pt x="412091" y="3613902"/>
                </a:lnTo>
                <a:lnTo>
                  <a:pt x="451893" y="3623163"/>
                </a:lnTo>
                <a:lnTo>
                  <a:pt x="493262" y="3631466"/>
                </a:lnTo>
                <a:lnTo>
                  <a:pt x="536162" y="3638810"/>
                </a:lnTo>
                <a:lnTo>
                  <a:pt x="580559" y="3645196"/>
                </a:lnTo>
                <a:lnTo>
                  <a:pt x="626416" y="3650625"/>
                </a:lnTo>
                <a:lnTo>
                  <a:pt x="673699" y="3655096"/>
                </a:lnTo>
                <a:lnTo>
                  <a:pt x="722371" y="3658612"/>
                </a:lnTo>
                <a:lnTo>
                  <a:pt x="772397" y="3661171"/>
                </a:lnTo>
                <a:lnTo>
                  <a:pt x="823743" y="3662776"/>
                </a:lnTo>
                <a:lnTo>
                  <a:pt x="876372" y="3663425"/>
                </a:lnTo>
                <a:lnTo>
                  <a:pt x="930249" y="3663120"/>
                </a:lnTo>
                <a:lnTo>
                  <a:pt x="985339" y="3661862"/>
                </a:lnTo>
                <a:lnTo>
                  <a:pt x="1041607" y="3659650"/>
                </a:lnTo>
                <a:lnTo>
                  <a:pt x="1099016" y="3656486"/>
                </a:lnTo>
                <a:lnTo>
                  <a:pt x="1157531" y="3652369"/>
                </a:lnTo>
                <a:lnTo>
                  <a:pt x="1217118" y="3647301"/>
                </a:lnTo>
                <a:lnTo>
                  <a:pt x="1277740" y="3641282"/>
                </a:lnTo>
                <a:lnTo>
                  <a:pt x="1339363" y="3634313"/>
                </a:lnTo>
                <a:lnTo>
                  <a:pt x="1401950" y="3626393"/>
                </a:lnTo>
                <a:lnTo>
                  <a:pt x="1465467" y="3617524"/>
                </a:lnTo>
                <a:lnTo>
                  <a:pt x="1529877" y="3607706"/>
                </a:lnTo>
                <a:lnTo>
                  <a:pt x="1595146" y="3596940"/>
                </a:lnTo>
                <a:lnTo>
                  <a:pt x="1661238" y="3585226"/>
                </a:lnTo>
                <a:lnTo>
                  <a:pt x="1728118" y="3572564"/>
                </a:lnTo>
                <a:lnTo>
                  <a:pt x="1795750" y="3558956"/>
                </a:lnTo>
                <a:lnTo>
                  <a:pt x="1864099" y="3544402"/>
                </a:lnTo>
                <a:lnTo>
                  <a:pt x="1933129" y="3528901"/>
                </a:lnTo>
                <a:lnTo>
                  <a:pt x="1964803" y="3592113"/>
                </a:lnTo>
                <a:lnTo>
                  <a:pt x="1996777" y="3654164"/>
                </a:lnTo>
                <a:lnTo>
                  <a:pt x="2029029" y="3715026"/>
                </a:lnTo>
                <a:lnTo>
                  <a:pt x="2061536" y="3774671"/>
                </a:lnTo>
                <a:lnTo>
                  <a:pt x="2094276" y="3833070"/>
                </a:lnTo>
                <a:lnTo>
                  <a:pt x="2127227" y="3890194"/>
                </a:lnTo>
                <a:lnTo>
                  <a:pt x="2160365" y="3946016"/>
                </a:lnTo>
                <a:lnTo>
                  <a:pt x="2193670" y="4000505"/>
                </a:lnTo>
                <a:lnTo>
                  <a:pt x="2227117" y="4053635"/>
                </a:lnTo>
                <a:lnTo>
                  <a:pt x="2260686" y="4105375"/>
                </a:lnTo>
                <a:lnTo>
                  <a:pt x="2294354" y="4155698"/>
                </a:lnTo>
                <a:lnTo>
                  <a:pt x="2328097" y="4204575"/>
                </a:lnTo>
                <a:lnTo>
                  <a:pt x="2361895" y="4251977"/>
                </a:lnTo>
                <a:lnTo>
                  <a:pt x="2395724" y="4297877"/>
                </a:lnTo>
                <a:lnTo>
                  <a:pt x="2429562" y="4342244"/>
                </a:lnTo>
                <a:lnTo>
                  <a:pt x="2463387" y="4385051"/>
                </a:lnTo>
                <a:lnTo>
                  <a:pt x="2497176" y="4426269"/>
                </a:lnTo>
                <a:lnTo>
                  <a:pt x="2530907" y="4465870"/>
                </a:lnTo>
                <a:lnTo>
                  <a:pt x="2564557" y="4503824"/>
                </a:lnTo>
                <a:lnTo>
                  <a:pt x="2598105" y="4540104"/>
                </a:lnTo>
                <a:lnTo>
                  <a:pt x="2631528" y="4574681"/>
                </a:lnTo>
                <a:lnTo>
                  <a:pt x="2664803" y="4607526"/>
                </a:lnTo>
                <a:lnTo>
                  <a:pt x="2697908" y="4638610"/>
                </a:lnTo>
                <a:lnTo>
                  <a:pt x="2730821" y="4667906"/>
                </a:lnTo>
                <a:lnTo>
                  <a:pt x="2763519" y="4695384"/>
                </a:lnTo>
                <a:lnTo>
                  <a:pt x="2795980" y="4721015"/>
                </a:lnTo>
                <a:lnTo>
                  <a:pt x="2828181" y="4744772"/>
                </a:lnTo>
                <a:lnTo>
                  <a:pt x="2860101" y="4766626"/>
                </a:lnTo>
                <a:lnTo>
                  <a:pt x="2923005" y="4804509"/>
                </a:lnTo>
                <a:lnTo>
                  <a:pt x="2984513" y="4834436"/>
                </a:lnTo>
                <a:lnTo>
                  <a:pt x="3044446" y="4856178"/>
                </a:lnTo>
                <a:lnTo>
                  <a:pt x="3102625" y="4869507"/>
                </a:lnTo>
                <a:lnTo>
                  <a:pt x="3158871" y="4874193"/>
                </a:lnTo>
                <a:lnTo>
                  <a:pt x="3186213" y="4873224"/>
                </a:lnTo>
                <a:lnTo>
                  <a:pt x="3239224" y="4864518"/>
                </a:lnTo>
                <a:lnTo>
                  <a:pt x="3289682" y="4846666"/>
                </a:lnTo>
                <a:lnTo>
                  <a:pt x="3336423" y="4820079"/>
                </a:lnTo>
                <a:lnTo>
                  <a:pt x="3379266" y="4785109"/>
                </a:lnTo>
                <a:lnTo>
                  <a:pt x="3418213" y="4742046"/>
                </a:lnTo>
                <a:lnTo>
                  <a:pt x="3453269" y="4691183"/>
                </a:lnTo>
                <a:lnTo>
                  <a:pt x="3484438" y="4632808"/>
                </a:lnTo>
                <a:lnTo>
                  <a:pt x="3511725" y="4567215"/>
                </a:lnTo>
                <a:lnTo>
                  <a:pt x="3535133" y="4494694"/>
                </a:lnTo>
                <a:lnTo>
                  <a:pt x="3545384" y="4455926"/>
                </a:lnTo>
                <a:lnTo>
                  <a:pt x="3554667" y="4415535"/>
                </a:lnTo>
                <a:lnTo>
                  <a:pt x="3562982" y="4373558"/>
                </a:lnTo>
                <a:lnTo>
                  <a:pt x="3570330" y="4330031"/>
                </a:lnTo>
                <a:lnTo>
                  <a:pt x="3576712" y="4284990"/>
                </a:lnTo>
                <a:lnTo>
                  <a:pt x="3582127" y="4238471"/>
                </a:lnTo>
                <a:lnTo>
                  <a:pt x="3586577" y="4190512"/>
                </a:lnTo>
                <a:lnTo>
                  <a:pt x="3590062" y="4141148"/>
                </a:lnTo>
                <a:lnTo>
                  <a:pt x="3592583" y="4090416"/>
                </a:lnTo>
                <a:lnTo>
                  <a:pt x="3594139" y="4038351"/>
                </a:lnTo>
                <a:lnTo>
                  <a:pt x="3594733" y="3984992"/>
                </a:lnTo>
                <a:lnTo>
                  <a:pt x="3594363" y="3930373"/>
                </a:lnTo>
                <a:lnTo>
                  <a:pt x="3593031" y="3874532"/>
                </a:lnTo>
                <a:lnTo>
                  <a:pt x="3590737" y="3817504"/>
                </a:lnTo>
                <a:lnTo>
                  <a:pt x="3587481" y="3759326"/>
                </a:lnTo>
                <a:lnTo>
                  <a:pt x="3583265" y="3700035"/>
                </a:lnTo>
                <a:lnTo>
                  <a:pt x="3578088" y="3639667"/>
                </a:lnTo>
                <a:lnTo>
                  <a:pt x="3571952" y="3578257"/>
                </a:lnTo>
                <a:lnTo>
                  <a:pt x="3564856" y="3515844"/>
                </a:lnTo>
                <a:lnTo>
                  <a:pt x="3556801" y="3452462"/>
                </a:lnTo>
                <a:lnTo>
                  <a:pt x="3547788" y="3388148"/>
                </a:lnTo>
                <a:lnTo>
                  <a:pt x="3537818" y="3322940"/>
                </a:lnTo>
                <a:lnTo>
                  <a:pt x="3526890" y="3256872"/>
                </a:lnTo>
                <a:lnTo>
                  <a:pt x="3515005" y="3189982"/>
                </a:lnTo>
                <a:lnTo>
                  <a:pt x="3502164" y="3122306"/>
                </a:lnTo>
                <a:lnTo>
                  <a:pt x="3488368" y="3053879"/>
                </a:lnTo>
                <a:lnTo>
                  <a:pt x="3473616" y="2984740"/>
                </a:lnTo>
                <a:lnTo>
                  <a:pt x="3536041" y="2954106"/>
                </a:lnTo>
                <a:lnTo>
                  <a:pt x="3597392" y="2923169"/>
                </a:lnTo>
                <a:lnTo>
                  <a:pt x="3657642" y="2891950"/>
                </a:lnTo>
                <a:lnTo>
                  <a:pt x="3716766" y="2860468"/>
                </a:lnTo>
                <a:lnTo>
                  <a:pt x="3774736" y="2828746"/>
                </a:lnTo>
                <a:lnTo>
                  <a:pt x="3831527" y="2796803"/>
                </a:lnTo>
                <a:lnTo>
                  <a:pt x="3887111" y="2764660"/>
                </a:lnTo>
                <a:lnTo>
                  <a:pt x="3941464" y="2732339"/>
                </a:lnTo>
                <a:lnTo>
                  <a:pt x="3994558" y="2699859"/>
                </a:lnTo>
                <a:lnTo>
                  <a:pt x="4046367" y="2667241"/>
                </a:lnTo>
                <a:lnTo>
                  <a:pt x="4096864" y="2634507"/>
                </a:lnTo>
                <a:lnTo>
                  <a:pt x="4146024" y="2601676"/>
                </a:lnTo>
                <a:lnTo>
                  <a:pt x="4193819" y="2568770"/>
                </a:lnTo>
                <a:lnTo>
                  <a:pt x="4240224" y="2535809"/>
                </a:lnTo>
                <a:lnTo>
                  <a:pt x="4285212" y="2502814"/>
                </a:lnTo>
                <a:lnTo>
                  <a:pt x="4328757" y="2469806"/>
                </a:lnTo>
                <a:lnTo>
                  <a:pt x="4370832" y="2436805"/>
                </a:lnTo>
                <a:lnTo>
                  <a:pt x="4411412" y="2403832"/>
                </a:lnTo>
                <a:lnTo>
                  <a:pt x="4450469" y="2370907"/>
                </a:lnTo>
                <a:lnTo>
                  <a:pt x="4487977" y="2338052"/>
                </a:lnTo>
                <a:lnTo>
                  <a:pt x="4523910" y="2305287"/>
                </a:lnTo>
                <a:lnTo>
                  <a:pt x="4558241" y="2272633"/>
                </a:lnTo>
                <a:lnTo>
                  <a:pt x="4590945" y="2240111"/>
                </a:lnTo>
                <a:lnTo>
                  <a:pt x="4621995" y="2207741"/>
                </a:lnTo>
                <a:lnTo>
                  <a:pt x="4651364" y="2175543"/>
                </a:lnTo>
                <a:lnTo>
                  <a:pt x="4679026" y="2143540"/>
                </a:lnTo>
                <a:lnTo>
                  <a:pt x="4704955" y="2111750"/>
                </a:lnTo>
                <a:lnTo>
                  <a:pt x="4729124" y="2080196"/>
                </a:lnTo>
                <a:lnTo>
                  <a:pt x="4751507" y="2048897"/>
                </a:lnTo>
                <a:lnTo>
                  <a:pt x="4790810" y="1987150"/>
                </a:lnTo>
                <a:lnTo>
                  <a:pt x="4822652" y="1926674"/>
                </a:lnTo>
                <a:lnTo>
                  <a:pt x="4846822" y="1867636"/>
                </a:lnTo>
                <a:lnTo>
                  <a:pt x="4863110" y="1810199"/>
                </a:lnTo>
                <a:lnTo>
                  <a:pt x="4871305" y="1754531"/>
                </a:lnTo>
                <a:lnTo>
                  <a:pt x="4872301" y="1727412"/>
                </a:lnTo>
                <a:lnTo>
                  <a:pt x="4871195" y="1700797"/>
                </a:lnTo>
                <a:lnTo>
                  <a:pt x="4862570" y="1649163"/>
                </a:lnTo>
                <a:lnTo>
                  <a:pt x="4845082" y="1599508"/>
                </a:lnTo>
                <a:lnTo>
                  <a:pt x="4818886" y="1553057"/>
                </a:lnTo>
                <a:lnTo>
                  <a:pt x="4784438" y="1510472"/>
                </a:lnTo>
                <a:lnTo>
                  <a:pt x="4742023" y="1471747"/>
                </a:lnTo>
                <a:lnTo>
                  <a:pt x="4691924" y="1436879"/>
                </a:lnTo>
                <a:lnTo>
                  <a:pt x="4634424" y="1405864"/>
                </a:lnTo>
                <a:lnTo>
                  <a:pt x="4569807" y="1378697"/>
                </a:lnTo>
                <a:lnTo>
                  <a:pt x="4498356" y="1355374"/>
                </a:lnTo>
                <a:lnTo>
                  <a:pt x="4460156" y="1345153"/>
                </a:lnTo>
                <a:lnTo>
                  <a:pt x="4420354" y="1335891"/>
                </a:lnTo>
                <a:lnTo>
                  <a:pt x="4378985" y="1327589"/>
                </a:lnTo>
                <a:lnTo>
                  <a:pt x="4336084" y="1320244"/>
                </a:lnTo>
                <a:lnTo>
                  <a:pt x="4291688" y="1313858"/>
                </a:lnTo>
                <a:lnTo>
                  <a:pt x="4245831" y="1308428"/>
                </a:lnTo>
                <a:lnTo>
                  <a:pt x="4198548" y="1303956"/>
                </a:lnTo>
                <a:lnTo>
                  <a:pt x="4149876" y="1300440"/>
                </a:lnTo>
                <a:lnTo>
                  <a:pt x="4099850" y="1297879"/>
                </a:lnTo>
                <a:lnTo>
                  <a:pt x="4048505" y="1296274"/>
                </a:lnTo>
                <a:lnTo>
                  <a:pt x="3995876" y="1295623"/>
                </a:lnTo>
                <a:lnTo>
                  <a:pt x="3941999" y="1295927"/>
                </a:lnTo>
                <a:lnTo>
                  <a:pt x="3886910" y="1297184"/>
                </a:lnTo>
                <a:lnTo>
                  <a:pt x="3830643" y="1299394"/>
                </a:lnTo>
                <a:lnTo>
                  <a:pt x="3773234" y="1302557"/>
                </a:lnTo>
                <a:lnTo>
                  <a:pt x="3714719" y="1306672"/>
                </a:lnTo>
                <a:lnTo>
                  <a:pt x="3655133" y="1311738"/>
                </a:lnTo>
                <a:lnTo>
                  <a:pt x="3594511" y="1317756"/>
                </a:lnTo>
                <a:lnTo>
                  <a:pt x="3532890" y="1324724"/>
                </a:lnTo>
                <a:lnTo>
                  <a:pt x="3470303" y="1332641"/>
                </a:lnTo>
                <a:lnTo>
                  <a:pt x="3406787" y="1341508"/>
                </a:lnTo>
                <a:lnTo>
                  <a:pt x="3342377" y="1351324"/>
                </a:lnTo>
                <a:lnTo>
                  <a:pt x="3277109" y="1362089"/>
                </a:lnTo>
                <a:lnTo>
                  <a:pt x="3211018" y="1373801"/>
                </a:lnTo>
                <a:lnTo>
                  <a:pt x="3144139" y="1386460"/>
                </a:lnTo>
                <a:lnTo>
                  <a:pt x="3076507" y="1400067"/>
                </a:lnTo>
                <a:lnTo>
                  <a:pt x="3008159" y="1414619"/>
                </a:lnTo>
                <a:lnTo>
                  <a:pt x="2939130" y="1430117"/>
                </a:lnTo>
                <a:lnTo>
                  <a:pt x="2908323" y="1366427"/>
                </a:lnTo>
                <a:lnTo>
                  <a:pt x="2877200" y="1303823"/>
                </a:lnTo>
                <a:lnTo>
                  <a:pt x="2845782" y="1242333"/>
                </a:lnTo>
                <a:lnTo>
                  <a:pt x="2814090" y="1181984"/>
                </a:lnTo>
                <a:lnTo>
                  <a:pt x="2782146" y="1122804"/>
                </a:lnTo>
                <a:lnTo>
                  <a:pt x="2749971" y="1064819"/>
                </a:lnTo>
                <a:lnTo>
                  <a:pt x="2717585" y="1008058"/>
                </a:lnTo>
                <a:lnTo>
                  <a:pt x="2685010" y="952548"/>
                </a:lnTo>
                <a:lnTo>
                  <a:pt x="2652267" y="898315"/>
                </a:lnTo>
                <a:lnTo>
                  <a:pt x="2619378" y="845387"/>
                </a:lnTo>
                <a:lnTo>
                  <a:pt x="2586363" y="793792"/>
                </a:lnTo>
                <a:lnTo>
                  <a:pt x="2553245" y="743557"/>
                </a:lnTo>
                <a:lnTo>
                  <a:pt x="2520043" y="694709"/>
                </a:lnTo>
                <a:lnTo>
                  <a:pt x="2486779" y="647275"/>
                </a:lnTo>
                <a:lnTo>
                  <a:pt x="2453475" y="601283"/>
                </a:lnTo>
                <a:lnTo>
                  <a:pt x="2420151" y="556760"/>
                </a:lnTo>
                <a:lnTo>
                  <a:pt x="2386829" y="513734"/>
                </a:lnTo>
                <a:lnTo>
                  <a:pt x="2353530" y="472231"/>
                </a:lnTo>
                <a:lnTo>
                  <a:pt x="2320275" y="432280"/>
                </a:lnTo>
                <a:lnTo>
                  <a:pt x="2287086" y="393907"/>
                </a:lnTo>
                <a:lnTo>
                  <a:pt x="2253983" y="357140"/>
                </a:lnTo>
                <a:lnTo>
                  <a:pt x="2220988" y="322006"/>
                </a:lnTo>
                <a:lnTo>
                  <a:pt x="2188122" y="288532"/>
                </a:lnTo>
                <a:lnTo>
                  <a:pt x="2155406" y="256746"/>
                </a:lnTo>
                <a:lnTo>
                  <a:pt x="2122861" y="226675"/>
                </a:lnTo>
                <a:lnTo>
                  <a:pt x="2090509" y="198346"/>
                </a:lnTo>
                <a:lnTo>
                  <a:pt x="2058370" y="171787"/>
                </a:lnTo>
                <a:lnTo>
                  <a:pt x="2026467" y="147026"/>
                </a:lnTo>
                <a:lnTo>
                  <a:pt x="1994819" y="124088"/>
                </a:lnTo>
                <a:lnTo>
                  <a:pt x="1932378" y="83796"/>
                </a:lnTo>
                <a:lnTo>
                  <a:pt x="1871215" y="51129"/>
                </a:lnTo>
                <a:lnTo>
                  <a:pt x="1811500" y="26305"/>
                </a:lnTo>
                <a:lnTo>
                  <a:pt x="1753404" y="9545"/>
                </a:lnTo>
                <a:lnTo>
                  <a:pt x="1697095" y="1065"/>
                </a:lnTo>
                <a:lnTo>
                  <a:pt x="1669664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4365E064-7167-6F41-8247-EB164B87EEC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4299" y="6520534"/>
            <a:ext cx="2696145" cy="26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1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D97D388F-2ABA-EE48-A4FA-663E8EA5106D}"/>
              </a:ext>
            </a:extLst>
          </p:cNvPr>
          <p:cNvSpPr/>
          <p:nvPr/>
        </p:nvSpPr>
        <p:spPr>
          <a:xfrm>
            <a:off x="7131229" y="4810549"/>
            <a:ext cx="5842000" cy="2499360"/>
          </a:xfrm>
          <a:custGeom>
            <a:avLst/>
            <a:gdLst/>
            <a:ahLst/>
            <a:cxnLst/>
            <a:rect l="l" t="t" r="r" b="b"/>
            <a:pathLst>
              <a:path w="5842000" h="2499359">
                <a:moveTo>
                  <a:pt x="4594990" y="0"/>
                </a:moveTo>
                <a:lnTo>
                  <a:pt x="1230433" y="22020"/>
                </a:lnTo>
                <a:lnTo>
                  <a:pt x="1181806" y="23276"/>
                </a:lnTo>
                <a:lnTo>
                  <a:pt x="1133666" y="26380"/>
                </a:lnTo>
                <a:lnTo>
                  <a:pt x="1086047" y="31299"/>
                </a:lnTo>
                <a:lnTo>
                  <a:pt x="1038983" y="37996"/>
                </a:lnTo>
                <a:lnTo>
                  <a:pt x="992510" y="46439"/>
                </a:lnTo>
                <a:lnTo>
                  <a:pt x="946660" y="56591"/>
                </a:lnTo>
                <a:lnTo>
                  <a:pt x="901468" y="68418"/>
                </a:lnTo>
                <a:lnTo>
                  <a:pt x="856968" y="81887"/>
                </a:lnTo>
                <a:lnTo>
                  <a:pt x="813195" y="96961"/>
                </a:lnTo>
                <a:lnTo>
                  <a:pt x="770182" y="113607"/>
                </a:lnTo>
                <a:lnTo>
                  <a:pt x="727965" y="131789"/>
                </a:lnTo>
                <a:lnTo>
                  <a:pt x="686576" y="151474"/>
                </a:lnTo>
                <a:lnTo>
                  <a:pt x="646050" y="172626"/>
                </a:lnTo>
                <a:lnTo>
                  <a:pt x="606422" y="195211"/>
                </a:lnTo>
                <a:lnTo>
                  <a:pt x="567725" y="219194"/>
                </a:lnTo>
                <a:lnTo>
                  <a:pt x="529995" y="244541"/>
                </a:lnTo>
                <a:lnTo>
                  <a:pt x="493264" y="271216"/>
                </a:lnTo>
                <a:lnTo>
                  <a:pt x="457567" y="299186"/>
                </a:lnTo>
                <a:lnTo>
                  <a:pt x="422939" y="328416"/>
                </a:lnTo>
                <a:lnTo>
                  <a:pt x="389413" y="358870"/>
                </a:lnTo>
                <a:lnTo>
                  <a:pt x="357024" y="390515"/>
                </a:lnTo>
                <a:lnTo>
                  <a:pt x="325806" y="423316"/>
                </a:lnTo>
                <a:lnTo>
                  <a:pt x="295793" y="457237"/>
                </a:lnTo>
                <a:lnTo>
                  <a:pt x="267019" y="492245"/>
                </a:lnTo>
                <a:lnTo>
                  <a:pt x="239519" y="528305"/>
                </a:lnTo>
                <a:lnTo>
                  <a:pt x="213327" y="565382"/>
                </a:lnTo>
                <a:lnTo>
                  <a:pt x="188476" y="603441"/>
                </a:lnTo>
                <a:lnTo>
                  <a:pt x="165002" y="642448"/>
                </a:lnTo>
                <a:lnTo>
                  <a:pt x="142938" y="682369"/>
                </a:lnTo>
                <a:lnTo>
                  <a:pt x="122318" y="723168"/>
                </a:lnTo>
                <a:lnTo>
                  <a:pt x="103177" y="764811"/>
                </a:lnTo>
                <a:lnTo>
                  <a:pt x="85549" y="807263"/>
                </a:lnTo>
                <a:lnTo>
                  <a:pt x="69468" y="850490"/>
                </a:lnTo>
                <a:lnTo>
                  <a:pt x="54969" y="894456"/>
                </a:lnTo>
                <a:lnTo>
                  <a:pt x="42084" y="939129"/>
                </a:lnTo>
                <a:lnTo>
                  <a:pt x="30850" y="984471"/>
                </a:lnTo>
                <a:lnTo>
                  <a:pt x="21299" y="1030450"/>
                </a:lnTo>
                <a:lnTo>
                  <a:pt x="13466" y="1077030"/>
                </a:lnTo>
                <a:lnTo>
                  <a:pt x="7386" y="1124178"/>
                </a:lnTo>
                <a:lnTo>
                  <a:pt x="3092" y="1171857"/>
                </a:lnTo>
                <a:lnTo>
                  <a:pt x="618" y="1220033"/>
                </a:lnTo>
                <a:lnTo>
                  <a:pt x="0" y="1268673"/>
                </a:lnTo>
                <a:lnTo>
                  <a:pt x="1255" y="1317299"/>
                </a:lnTo>
                <a:lnTo>
                  <a:pt x="4359" y="1365439"/>
                </a:lnTo>
                <a:lnTo>
                  <a:pt x="9276" y="1413057"/>
                </a:lnTo>
                <a:lnTo>
                  <a:pt x="15973" y="1460120"/>
                </a:lnTo>
                <a:lnTo>
                  <a:pt x="24415" y="1506594"/>
                </a:lnTo>
                <a:lnTo>
                  <a:pt x="34567" y="1552443"/>
                </a:lnTo>
                <a:lnTo>
                  <a:pt x="46394" y="1597635"/>
                </a:lnTo>
                <a:lnTo>
                  <a:pt x="59862" y="1642134"/>
                </a:lnTo>
                <a:lnTo>
                  <a:pt x="74936" y="1685907"/>
                </a:lnTo>
                <a:lnTo>
                  <a:pt x="91582" y="1728919"/>
                </a:lnTo>
                <a:lnTo>
                  <a:pt x="109764" y="1771137"/>
                </a:lnTo>
                <a:lnTo>
                  <a:pt x="129449" y="1812526"/>
                </a:lnTo>
                <a:lnTo>
                  <a:pt x="150601" y="1853051"/>
                </a:lnTo>
                <a:lnTo>
                  <a:pt x="173186" y="1892680"/>
                </a:lnTo>
                <a:lnTo>
                  <a:pt x="197169" y="1931376"/>
                </a:lnTo>
                <a:lnTo>
                  <a:pt x="222515" y="1969107"/>
                </a:lnTo>
                <a:lnTo>
                  <a:pt x="249191" y="2005838"/>
                </a:lnTo>
                <a:lnTo>
                  <a:pt x="277161" y="2041535"/>
                </a:lnTo>
                <a:lnTo>
                  <a:pt x="306390" y="2076163"/>
                </a:lnTo>
                <a:lnTo>
                  <a:pt x="336845" y="2109689"/>
                </a:lnTo>
                <a:lnTo>
                  <a:pt x="368490" y="2142078"/>
                </a:lnTo>
                <a:lnTo>
                  <a:pt x="401290" y="2173297"/>
                </a:lnTo>
                <a:lnTo>
                  <a:pt x="435212" y="2203310"/>
                </a:lnTo>
                <a:lnTo>
                  <a:pt x="470220" y="2232084"/>
                </a:lnTo>
                <a:lnTo>
                  <a:pt x="506279" y="2259584"/>
                </a:lnTo>
                <a:lnTo>
                  <a:pt x="543356" y="2285776"/>
                </a:lnTo>
                <a:lnTo>
                  <a:pt x="581416" y="2310627"/>
                </a:lnTo>
                <a:lnTo>
                  <a:pt x="620423" y="2334102"/>
                </a:lnTo>
                <a:lnTo>
                  <a:pt x="660343" y="2356166"/>
                </a:lnTo>
                <a:lnTo>
                  <a:pt x="701142" y="2376786"/>
                </a:lnTo>
                <a:lnTo>
                  <a:pt x="742785" y="2395927"/>
                </a:lnTo>
                <a:lnTo>
                  <a:pt x="785237" y="2413555"/>
                </a:lnTo>
                <a:lnTo>
                  <a:pt x="828463" y="2429637"/>
                </a:lnTo>
                <a:lnTo>
                  <a:pt x="872430" y="2444137"/>
                </a:lnTo>
                <a:lnTo>
                  <a:pt x="917101" y="2457021"/>
                </a:lnTo>
                <a:lnTo>
                  <a:pt x="962444" y="2468256"/>
                </a:lnTo>
                <a:lnTo>
                  <a:pt x="1008422" y="2477807"/>
                </a:lnTo>
                <a:lnTo>
                  <a:pt x="1055002" y="2485640"/>
                </a:lnTo>
                <a:lnTo>
                  <a:pt x="1102149" y="2491720"/>
                </a:lnTo>
                <a:lnTo>
                  <a:pt x="1149827" y="2496014"/>
                </a:lnTo>
                <a:lnTo>
                  <a:pt x="1198003" y="2498488"/>
                </a:lnTo>
                <a:lnTo>
                  <a:pt x="1246642" y="2499107"/>
                </a:lnTo>
                <a:lnTo>
                  <a:pt x="4611210" y="2477086"/>
                </a:lnTo>
                <a:lnTo>
                  <a:pt x="4659836" y="2475830"/>
                </a:lnTo>
                <a:lnTo>
                  <a:pt x="4707976" y="2472726"/>
                </a:lnTo>
                <a:lnTo>
                  <a:pt x="4755594" y="2467808"/>
                </a:lnTo>
                <a:lnTo>
                  <a:pt x="4802657" y="2461110"/>
                </a:lnTo>
                <a:lnTo>
                  <a:pt x="4849131" y="2452668"/>
                </a:lnTo>
                <a:lnTo>
                  <a:pt x="4894980" y="2442515"/>
                </a:lnTo>
                <a:lnTo>
                  <a:pt x="4940172" y="2430688"/>
                </a:lnTo>
                <a:lnTo>
                  <a:pt x="4984671" y="2417220"/>
                </a:lnTo>
                <a:lnTo>
                  <a:pt x="5028444" y="2402145"/>
                </a:lnTo>
                <a:lnTo>
                  <a:pt x="5071456" y="2385499"/>
                </a:lnTo>
                <a:lnTo>
                  <a:pt x="5113674" y="2367317"/>
                </a:lnTo>
                <a:lnTo>
                  <a:pt x="5155063" y="2347632"/>
                </a:lnTo>
                <a:lnTo>
                  <a:pt x="5195588" y="2326480"/>
                </a:lnTo>
                <a:lnTo>
                  <a:pt x="5235216" y="2303895"/>
                </a:lnTo>
                <a:lnTo>
                  <a:pt x="5273913" y="2279912"/>
                </a:lnTo>
                <a:lnTo>
                  <a:pt x="5311644" y="2254565"/>
                </a:lnTo>
                <a:lnTo>
                  <a:pt x="5348375" y="2227890"/>
                </a:lnTo>
                <a:lnTo>
                  <a:pt x="5384072" y="2199920"/>
                </a:lnTo>
                <a:lnTo>
                  <a:pt x="5418700" y="2170690"/>
                </a:lnTo>
                <a:lnTo>
                  <a:pt x="5452226" y="2140236"/>
                </a:lnTo>
                <a:lnTo>
                  <a:pt x="5484615" y="2108591"/>
                </a:lnTo>
                <a:lnTo>
                  <a:pt x="5515833" y="2075791"/>
                </a:lnTo>
                <a:lnTo>
                  <a:pt x="5545847" y="2041869"/>
                </a:lnTo>
                <a:lnTo>
                  <a:pt x="5574620" y="2006861"/>
                </a:lnTo>
                <a:lnTo>
                  <a:pt x="5602121" y="1970801"/>
                </a:lnTo>
                <a:lnTo>
                  <a:pt x="5628313" y="1933724"/>
                </a:lnTo>
                <a:lnTo>
                  <a:pt x="5653164" y="1895665"/>
                </a:lnTo>
                <a:lnTo>
                  <a:pt x="5676639" y="1856658"/>
                </a:lnTo>
                <a:lnTo>
                  <a:pt x="5698703" y="1816737"/>
                </a:lnTo>
                <a:lnTo>
                  <a:pt x="5719323" y="1775938"/>
                </a:lnTo>
                <a:lnTo>
                  <a:pt x="5738464" y="1734295"/>
                </a:lnTo>
                <a:lnTo>
                  <a:pt x="5756092" y="1691843"/>
                </a:lnTo>
                <a:lnTo>
                  <a:pt x="5772174" y="1648617"/>
                </a:lnTo>
                <a:lnTo>
                  <a:pt x="5786673" y="1604650"/>
                </a:lnTo>
                <a:lnTo>
                  <a:pt x="5799558" y="1559978"/>
                </a:lnTo>
                <a:lnTo>
                  <a:pt x="5810793" y="1514635"/>
                </a:lnTo>
                <a:lnTo>
                  <a:pt x="5820344" y="1468656"/>
                </a:lnTo>
                <a:lnTo>
                  <a:pt x="5828177" y="1422076"/>
                </a:lnTo>
                <a:lnTo>
                  <a:pt x="5834257" y="1374929"/>
                </a:lnTo>
                <a:lnTo>
                  <a:pt x="5838551" y="1327249"/>
                </a:lnTo>
                <a:lnTo>
                  <a:pt x="5841025" y="1279073"/>
                </a:lnTo>
                <a:lnTo>
                  <a:pt x="5841644" y="1230433"/>
                </a:lnTo>
                <a:lnTo>
                  <a:pt x="5840388" y="1181807"/>
                </a:lnTo>
                <a:lnTo>
                  <a:pt x="5837283" y="1133667"/>
                </a:lnTo>
                <a:lnTo>
                  <a:pt x="5832365" y="1086049"/>
                </a:lnTo>
                <a:lnTo>
                  <a:pt x="5825667" y="1038986"/>
                </a:lnTo>
                <a:lnTo>
                  <a:pt x="5817225" y="992513"/>
                </a:lnTo>
                <a:lnTo>
                  <a:pt x="5807073" y="946663"/>
                </a:lnTo>
                <a:lnTo>
                  <a:pt x="5795245" y="901471"/>
                </a:lnTo>
                <a:lnTo>
                  <a:pt x="5781777" y="856972"/>
                </a:lnTo>
                <a:lnTo>
                  <a:pt x="5766702" y="813199"/>
                </a:lnTo>
                <a:lnTo>
                  <a:pt x="5750057" y="770187"/>
                </a:lnTo>
                <a:lnTo>
                  <a:pt x="5731874" y="727969"/>
                </a:lnTo>
                <a:lnTo>
                  <a:pt x="5712190" y="686580"/>
                </a:lnTo>
                <a:lnTo>
                  <a:pt x="5691037" y="646055"/>
                </a:lnTo>
                <a:lnTo>
                  <a:pt x="5668452" y="606427"/>
                </a:lnTo>
                <a:lnTo>
                  <a:pt x="5644469" y="567730"/>
                </a:lnTo>
                <a:lnTo>
                  <a:pt x="5619123" y="529999"/>
                </a:lnTo>
                <a:lnTo>
                  <a:pt x="5592447" y="493268"/>
                </a:lnTo>
                <a:lnTo>
                  <a:pt x="5564477" y="457571"/>
                </a:lnTo>
                <a:lnTo>
                  <a:pt x="5535248" y="422943"/>
                </a:lnTo>
                <a:lnTo>
                  <a:pt x="5504793" y="389417"/>
                </a:lnTo>
                <a:lnTo>
                  <a:pt x="5473148" y="357028"/>
                </a:lnTo>
                <a:lnTo>
                  <a:pt x="5440348" y="325810"/>
                </a:lnTo>
                <a:lnTo>
                  <a:pt x="5406426" y="295796"/>
                </a:lnTo>
                <a:lnTo>
                  <a:pt x="5371418" y="267023"/>
                </a:lnTo>
                <a:lnTo>
                  <a:pt x="5335358" y="239522"/>
                </a:lnTo>
                <a:lnTo>
                  <a:pt x="5298282" y="213330"/>
                </a:lnTo>
                <a:lnTo>
                  <a:pt x="5260222" y="188479"/>
                </a:lnTo>
                <a:lnTo>
                  <a:pt x="5221215" y="165004"/>
                </a:lnTo>
                <a:lnTo>
                  <a:pt x="5181295" y="142940"/>
                </a:lnTo>
                <a:lnTo>
                  <a:pt x="5140496" y="122320"/>
                </a:lnTo>
                <a:lnTo>
                  <a:pt x="5098853" y="103179"/>
                </a:lnTo>
                <a:lnTo>
                  <a:pt x="5056401" y="85551"/>
                </a:lnTo>
                <a:lnTo>
                  <a:pt x="5013174" y="69470"/>
                </a:lnTo>
                <a:lnTo>
                  <a:pt x="4969207" y="54970"/>
                </a:lnTo>
                <a:lnTo>
                  <a:pt x="4924535" y="42085"/>
                </a:lnTo>
                <a:lnTo>
                  <a:pt x="4879192" y="30850"/>
                </a:lnTo>
                <a:lnTo>
                  <a:pt x="4833213" y="21299"/>
                </a:lnTo>
                <a:lnTo>
                  <a:pt x="4786633" y="13467"/>
                </a:lnTo>
                <a:lnTo>
                  <a:pt x="4739486" y="7386"/>
                </a:lnTo>
                <a:lnTo>
                  <a:pt x="4691807" y="3092"/>
                </a:lnTo>
                <a:lnTo>
                  <a:pt x="4643630" y="618"/>
                </a:lnTo>
                <a:lnTo>
                  <a:pt x="459499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210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999916B4-76B1-7D43-91D6-9A1C7CB7792A}"/>
              </a:ext>
            </a:extLst>
          </p:cNvPr>
          <p:cNvSpPr txBox="1"/>
          <p:nvPr/>
        </p:nvSpPr>
        <p:spPr>
          <a:xfrm>
            <a:off x="8728850" y="5349875"/>
            <a:ext cx="3152000" cy="15510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0" b="1" spc="-60" dirty="0">
                <a:latin typeface="Goethe FF Clan" panose="020B0506030101020104" pitchFamily="34" charset="0"/>
                <a:cs typeface="Verdana"/>
              </a:rPr>
              <a:t>1918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2F05FC59-588F-624D-B52C-34D550129B4C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28481847-C60C-6A42-BBCD-F31028949FBE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D5BDC0B2-B10F-004E-B24D-3BB8E27B4F2B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FA2F316E-41EB-B244-83B2-8E5C34F954AE}"/>
              </a:ext>
            </a:extLst>
          </p:cNvPr>
          <p:cNvSpPr txBox="1"/>
          <p:nvPr/>
        </p:nvSpPr>
        <p:spPr>
          <a:xfrm>
            <a:off x="824970" y="1497485"/>
            <a:ext cx="1013587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Wann wurde die Weimarer Republik  ausgerufen?</a:t>
            </a:r>
          </a:p>
        </p:txBody>
      </p:sp>
      <p:grpSp>
        <p:nvGrpSpPr>
          <p:cNvPr id="10" name="object 10">
            <a:extLst>
              <a:ext uri="{FF2B5EF4-FFF2-40B4-BE49-F238E27FC236}">
                <a16:creationId xmlns:a16="http://schemas.microsoft.com/office/drawing/2014/main" xmlns="" id="{B636F19C-504E-C149-BB65-BDF70514FEA3}"/>
              </a:ext>
            </a:extLst>
          </p:cNvPr>
          <p:cNvGrpSpPr/>
          <p:nvPr/>
        </p:nvGrpSpPr>
        <p:grpSpPr>
          <a:xfrm>
            <a:off x="-31412" y="4303539"/>
            <a:ext cx="6369050" cy="7036434"/>
            <a:chOff x="-31412" y="4303539"/>
            <a:chExt cx="6369050" cy="7036434"/>
          </a:xfrm>
        </p:grpSpPr>
        <p:sp>
          <p:nvSpPr>
            <p:cNvPr id="11" name="object 11">
              <a:extLst>
                <a:ext uri="{FF2B5EF4-FFF2-40B4-BE49-F238E27FC236}">
                  <a16:creationId xmlns:a16="http://schemas.microsoft.com/office/drawing/2014/main" xmlns="" id="{7ECB4EF0-A7D6-5344-9365-A0144FD5C02E}"/>
                </a:ext>
              </a:extLst>
            </p:cNvPr>
            <p:cNvSpPr/>
            <p:nvPr/>
          </p:nvSpPr>
          <p:spPr>
            <a:xfrm>
              <a:off x="0" y="4334951"/>
              <a:ext cx="5678805" cy="6974205"/>
            </a:xfrm>
            <a:custGeom>
              <a:avLst/>
              <a:gdLst/>
              <a:ahLst/>
              <a:cxnLst/>
              <a:rect l="l" t="t" r="r" b="b"/>
              <a:pathLst>
                <a:path w="5678805" h="6974205">
                  <a:moveTo>
                    <a:pt x="3439430" y="6973604"/>
                  </a:moveTo>
                  <a:lnTo>
                    <a:pt x="5391298" y="6145084"/>
                  </a:lnTo>
                  <a:lnTo>
                    <a:pt x="5434694" y="6124022"/>
                  </a:lnTo>
                  <a:lnTo>
                    <a:pt x="5474970" y="6099170"/>
                  </a:lnTo>
                  <a:lnTo>
                    <a:pt x="5511999" y="6070839"/>
                  </a:lnTo>
                  <a:lnTo>
                    <a:pt x="5545658" y="6039339"/>
                  </a:lnTo>
                  <a:lnTo>
                    <a:pt x="5575820" y="6004981"/>
                  </a:lnTo>
                  <a:lnTo>
                    <a:pt x="5602360" y="5968075"/>
                  </a:lnTo>
                  <a:lnTo>
                    <a:pt x="5625152" y="5928932"/>
                  </a:lnTo>
                  <a:lnTo>
                    <a:pt x="5644070" y="5887863"/>
                  </a:lnTo>
                  <a:lnTo>
                    <a:pt x="5658990" y="5845179"/>
                  </a:lnTo>
                  <a:lnTo>
                    <a:pt x="5669786" y="5801189"/>
                  </a:lnTo>
                  <a:lnTo>
                    <a:pt x="5676332" y="5756205"/>
                  </a:lnTo>
                  <a:lnTo>
                    <a:pt x="5678503" y="5710537"/>
                  </a:lnTo>
                  <a:lnTo>
                    <a:pt x="5676173" y="5664496"/>
                  </a:lnTo>
                  <a:lnTo>
                    <a:pt x="5669217" y="5618392"/>
                  </a:lnTo>
                  <a:lnTo>
                    <a:pt x="5657509" y="5572536"/>
                  </a:lnTo>
                  <a:lnTo>
                    <a:pt x="5640924" y="5527239"/>
                  </a:lnTo>
                  <a:lnTo>
                    <a:pt x="3416657" y="287200"/>
                  </a:lnTo>
                  <a:lnTo>
                    <a:pt x="3395593" y="243804"/>
                  </a:lnTo>
                  <a:lnTo>
                    <a:pt x="3370740" y="203529"/>
                  </a:lnTo>
                  <a:lnTo>
                    <a:pt x="3342408" y="166499"/>
                  </a:lnTo>
                  <a:lnTo>
                    <a:pt x="3310908" y="132841"/>
                  </a:lnTo>
                  <a:lnTo>
                    <a:pt x="3276550" y="102680"/>
                  </a:lnTo>
                  <a:lnTo>
                    <a:pt x="3239646" y="76141"/>
                  </a:lnTo>
                  <a:lnTo>
                    <a:pt x="3200504" y="53350"/>
                  </a:lnTo>
                  <a:lnTo>
                    <a:pt x="3159437" y="34432"/>
                  </a:lnTo>
                  <a:lnTo>
                    <a:pt x="3116754" y="19512"/>
                  </a:lnTo>
                  <a:lnTo>
                    <a:pt x="3072765" y="8716"/>
                  </a:lnTo>
                  <a:lnTo>
                    <a:pt x="3027783" y="2171"/>
                  </a:lnTo>
                  <a:lnTo>
                    <a:pt x="2982116" y="0"/>
                  </a:lnTo>
                  <a:lnTo>
                    <a:pt x="2936077" y="2329"/>
                  </a:lnTo>
                  <a:lnTo>
                    <a:pt x="2889974" y="9284"/>
                  </a:lnTo>
                  <a:lnTo>
                    <a:pt x="2844119" y="20991"/>
                  </a:lnTo>
                  <a:lnTo>
                    <a:pt x="2798822" y="37574"/>
                  </a:lnTo>
                  <a:lnTo>
                    <a:pt x="0" y="1225604"/>
                  </a:lnTo>
                </a:path>
              </a:pathLst>
            </a:custGeom>
            <a:ln w="62825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830F8754-0017-6F44-9BC5-A730D31E22F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06693" y="6943463"/>
              <a:ext cx="2630928" cy="2604600"/>
            </a:xfrm>
            <a:prstGeom prst="rect">
              <a:avLst/>
            </a:prstGeom>
          </p:spPr>
        </p:pic>
      </p:grpSp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B1479799-BE6B-1F43-89C7-2BC240D9A961}"/>
              </a:ext>
            </a:extLst>
          </p:cNvPr>
          <p:cNvSpPr/>
          <p:nvPr/>
        </p:nvSpPr>
        <p:spPr>
          <a:xfrm>
            <a:off x="13633566" y="1327239"/>
            <a:ext cx="5214620" cy="4733290"/>
          </a:xfrm>
          <a:custGeom>
            <a:avLst/>
            <a:gdLst/>
            <a:ahLst/>
            <a:cxnLst/>
            <a:rect l="l" t="t" r="r" b="b"/>
            <a:pathLst>
              <a:path w="5214619" h="4733290">
                <a:moveTo>
                  <a:pt x="2543801" y="0"/>
                </a:moveTo>
                <a:lnTo>
                  <a:pt x="2530137" y="50920"/>
                </a:lnTo>
                <a:lnTo>
                  <a:pt x="2517466" y="101865"/>
                </a:lnTo>
                <a:lnTo>
                  <a:pt x="2505784" y="152826"/>
                </a:lnTo>
                <a:lnTo>
                  <a:pt x="2495083" y="203792"/>
                </a:lnTo>
                <a:lnTo>
                  <a:pt x="2485358" y="254752"/>
                </a:lnTo>
                <a:lnTo>
                  <a:pt x="2476604" y="305697"/>
                </a:lnTo>
                <a:lnTo>
                  <a:pt x="2468813" y="356617"/>
                </a:lnTo>
                <a:lnTo>
                  <a:pt x="2461979" y="407501"/>
                </a:lnTo>
                <a:lnTo>
                  <a:pt x="2456098" y="458339"/>
                </a:lnTo>
                <a:lnTo>
                  <a:pt x="2451162" y="509122"/>
                </a:lnTo>
                <a:lnTo>
                  <a:pt x="2447166" y="559838"/>
                </a:lnTo>
                <a:lnTo>
                  <a:pt x="2444103" y="610478"/>
                </a:lnTo>
                <a:lnTo>
                  <a:pt x="2441968" y="661031"/>
                </a:lnTo>
                <a:lnTo>
                  <a:pt x="2440755" y="711488"/>
                </a:lnTo>
                <a:lnTo>
                  <a:pt x="2440457" y="761838"/>
                </a:lnTo>
                <a:lnTo>
                  <a:pt x="2441068" y="812071"/>
                </a:lnTo>
                <a:lnTo>
                  <a:pt x="2442583" y="862176"/>
                </a:lnTo>
                <a:lnTo>
                  <a:pt x="2444996" y="912145"/>
                </a:lnTo>
                <a:lnTo>
                  <a:pt x="2448300" y="961966"/>
                </a:lnTo>
                <a:lnTo>
                  <a:pt x="2452489" y="1011630"/>
                </a:lnTo>
                <a:lnTo>
                  <a:pt x="2457558" y="1061126"/>
                </a:lnTo>
                <a:lnTo>
                  <a:pt x="2463499" y="1110443"/>
                </a:lnTo>
                <a:lnTo>
                  <a:pt x="2470308" y="1159573"/>
                </a:lnTo>
                <a:lnTo>
                  <a:pt x="2477979" y="1208505"/>
                </a:lnTo>
                <a:lnTo>
                  <a:pt x="2486504" y="1257228"/>
                </a:lnTo>
                <a:lnTo>
                  <a:pt x="2495879" y="1305733"/>
                </a:lnTo>
                <a:lnTo>
                  <a:pt x="2506097" y="1354009"/>
                </a:lnTo>
                <a:lnTo>
                  <a:pt x="2517151" y="1402046"/>
                </a:lnTo>
                <a:lnTo>
                  <a:pt x="2529037" y="1449834"/>
                </a:lnTo>
                <a:lnTo>
                  <a:pt x="2541748" y="1497362"/>
                </a:lnTo>
                <a:lnTo>
                  <a:pt x="2555278" y="1544622"/>
                </a:lnTo>
                <a:lnTo>
                  <a:pt x="2569621" y="1591602"/>
                </a:lnTo>
                <a:lnTo>
                  <a:pt x="2584771" y="1638292"/>
                </a:lnTo>
                <a:lnTo>
                  <a:pt x="2600721" y="1684682"/>
                </a:lnTo>
                <a:lnTo>
                  <a:pt x="2617467" y="1730762"/>
                </a:lnTo>
                <a:lnTo>
                  <a:pt x="2635001" y="1776523"/>
                </a:lnTo>
                <a:lnTo>
                  <a:pt x="2653318" y="1821952"/>
                </a:lnTo>
                <a:lnTo>
                  <a:pt x="2672412" y="1867042"/>
                </a:lnTo>
                <a:lnTo>
                  <a:pt x="2692276" y="1911780"/>
                </a:lnTo>
                <a:lnTo>
                  <a:pt x="2712905" y="1956158"/>
                </a:lnTo>
                <a:lnTo>
                  <a:pt x="2734293" y="2000165"/>
                </a:lnTo>
                <a:lnTo>
                  <a:pt x="2756433" y="2043791"/>
                </a:lnTo>
                <a:lnTo>
                  <a:pt x="103216" y="1296693"/>
                </a:lnTo>
                <a:lnTo>
                  <a:pt x="90616" y="1343534"/>
                </a:lnTo>
                <a:lnTo>
                  <a:pt x="78858" y="1390404"/>
                </a:lnTo>
                <a:lnTo>
                  <a:pt x="67936" y="1437293"/>
                </a:lnTo>
                <a:lnTo>
                  <a:pt x="57847" y="1484194"/>
                </a:lnTo>
                <a:lnTo>
                  <a:pt x="48584" y="1531099"/>
                </a:lnTo>
                <a:lnTo>
                  <a:pt x="40145" y="1577999"/>
                </a:lnTo>
                <a:lnTo>
                  <a:pt x="32524" y="1624886"/>
                </a:lnTo>
                <a:lnTo>
                  <a:pt x="25717" y="1671752"/>
                </a:lnTo>
                <a:lnTo>
                  <a:pt x="19719" y="1718588"/>
                </a:lnTo>
                <a:lnTo>
                  <a:pt x="14525" y="1765387"/>
                </a:lnTo>
                <a:lnTo>
                  <a:pt x="10131" y="1812140"/>
                </a:lnTo>
                <a:lnTo>
                  <a:pt x="6533" y="1858838"/>
                </a:lnTo>
                <a:lnTo>
                  <a:pt x="3725" y="1905475"/>
                </a:lnTo>
                <a:lnTo>
                  <a:pt x="1703" y="1952040"/>
                </a:lnTo>
                <a:lnTo>
                  <a:pt x="463" y="1998527"/>
                </a:lnTo>
                <a:lnTo>
                  <a:pt x="0" y="2044927"/>
                </a:lnTo>
                <a:lnTo>
                  <a:pt x="308" y="2091232"/>
                </a:lnTo>
                <a:lnTo>
                  <a:pt x="1385" y="2137433"/>
                </a:lnTo>
                <a:lnTo>
                  <a:pt x="3225" y="2183522"/>
                </a:lnTo>
                <a:lnTo>
                  <a:pt x="5823" y="2229491"/>
                </a:lnTo>
                <a:lnTo>
                  <a:pt x="9175" y="2275332"/>
                </a:lnTo>
                <a:lnTo>
                  <a:pt x="13277" y="2321037"/>
                </a:lnTo>
                <a:lnTo>
                  <a:pt x="18123" y="2366597"/>
                </a:lnTo>
                <a:lnTo>
                  <a:pt x="23709" y="2412004"/>
                </a:lnTo>
                <a:lnTo>
                  <a:pt x="30031" y="2457249"/>
                </a:lnTo>
                <a:lnTo>
                  <a:pt x="37084" y="2502326"/>
                </a:lnTo>
                <a:lnTo>
                  <a:pt x="44863" y="2547225"/>
                </a:lnTo>
                <a:lnTo>
                  <a:pt x="53364" y="2591937"/>
                </a:lnTo>
                <a:lnTo>
                  <a:pt x="62582" y="2636456"/>
                </a:lnTo>
                <a:lnTo>
                  <a:pt x="72512" y="2680772"/>
                </a:lnTo>
                <a:lnTo>
                  <a:pt x="83151" y="2724878"/>
                </a:lnTo>
                <a:lnTo>
                  <a:pt x="94493" y="2768765"/>
                </a:lnTo>
                <a:lnTo>
                  <a:pt x="106533" y="2812425"/>
                </a:lnTo>
                <a:lnTo>
                  <a:pt x="119268" y="2855850"/>
                </a:lnTo>
                <a:lnTo>
                  <a:pt x="132692" y="2899031"/>
                </a:lnTo>
                <a:lnTo>
                  <a:pt x="146801" y="2941961"/>
                </a:lnTo>
                <a:lnTo>
                  <a:pt x="161591" y="2984630"/>
                </a:lnTo>
                <a:lnTo>
                  <a:pt x="177056" y="3027031"/>
                </a:lnTo>
                <a:lnTo>
                  <a:pt x="193193" y="3069156"/>
                </a:lnTo>
                <a:lnTo>
                  <a:pt x="209996" y="3110996"/>
                </a:lnTo>
                <a:lnTo>
                  <a:pt x="227461" y="3152543"/>
                </a:lnTo>
                <a:lnTo>
                  <a:pt x="245584" y="3193789"/>
                </a:lnTo>
                <a:lnTo>
                  <a:pt x="264359" y="3234726"/>
                </a:lnTo>
                <a:lnTo>
                  <a:pt x="283782" y="3275345"/>
                </a:lnTo>
                <a:lnTo>
                  <a:pt x="303849" y="3315638"/>
                </a:lnTo>
                <a:lnTo>
                  <a:pt x="324555" y="3355597"/>
                </a:lnTo>
                <a:lnTo>
                  <a:pt x="345895" y="3395214"/>
                </a:lnTo>
                <a:lnTo>
                  <a:pt x="367866" y="3434480"/>
                </a:lnTo>
                <a:lnTo>
                  <a:pt x="390461" y="3473388"/>
                </a:lnTo>
                <a:lnTo>
                  <a:pt x="413677" y="3511928"/>
                </a:lnTo>
                <a:lnTo>
                  <a:pt x="437509" y="3550093"/>
                </a:lnTo>
                <a:lnTo>
                  <a:pt x="461952" y="3587875"/>
                </a:lnTo>
                <a:lnTo>
                  <a:pt x="487002" y="3625265"/>
                </a:lnTo>
                <a:lnTo>
                  <a:pt x="512655" y="3662255"/>
                </a:lnTo>
                <a:lnTo>
                  <a:pt x="538905" y="3698837"/>
                </a:lnTo>
                <a:lnTo>
                  <a:pt x="565748" y="3735002"/>
                </a:lnTo>
                <a:lnTo>
                  <a:pt x="593179" y="3770743"/>
                </a:lnTo>
                <a:lnTo>
                  <a:pt x="621194" y="3806051"/>
                </a:lnTo>
                <a:lnTo>
                  <a:pt x="649789" y="3840917"/>
                </a:lnTo>
                <a:lnTo>
                  <a:pt x="678958" y="3875334"/>
                </a:lnTo>
                <a:lnTo>
                  <a:pt x="708697" y="3909294"/>
                </a:lnTo>
                <a:lnTo>
                  <a:pt x="739002" y="3942788"/>
                </a:lnTo>
                <a:lnTo>
                  <a:pt x="769867" y="3975808"/>
                </a:lnTo>
                <a:lnTo>
                  <a:pt x="801289" y="4008345"/>
                </a:lnTo>
                <a:lnTo>
                  <a:pt x="833262" y="4040392"/>
                </a:lnTo>
                <a:lnTo>
                  <a:pt x="865782" y="4071940"/>
                </a:lnTo>
                <a:lnTo>
                  <a:pt x="898845" y="4102982"/>
                </a:lnTo>
                <a:lnTo>
                  <a:pt x="932446" y="4133508"/>
                </a:lnTo>
                <a:lnTo>
                  <a:pt x="966580" y="4163510"/>
                </a:lnTo>
                <a:lnTo>
                  <a:pt x="1001242" y="4192981"/>
                </a:lnTo>
                <a:lnTo>
                  <a:pt x="1036429" y="4221912"/>
                </a:lnTo>
                <a:lnTo>
                  <a:pt x="1072135" y="4250294"/>
                </a:lnTo>
                <a:lnTo>
                  <a:pt x="1108356" y="4278121"/>
                </a:lnTo>
                <a:lnTo>
                  <a:pt x="1145087" y="4305382"/>
                </a:lnTo>
                <a:lnTo>
                  <a:pt x="1182324" y="4332071"/>
                </a:lnTo>
                <a:lnTo>
                  <a:pt x="1220062" y="4358179"/>
                </a:lnTo>
                <a:lnTo>
                  <a:pt x="1258296" y="4383697"/>
                </a:lnTo>
                <a:lnTo>
                  <a:pt x="1297022" y="4408617"/>
                </a:lnTo>
                <a:lnTo>
                  <a:pt x="1336236" y="4432932"/>
                </a:lnTo>
                <a:lnTo>
                  <a:pt x="1375932" y="4456633"/>
                </a:lnTo>
                <a:lnTo>
                  <a:pt x="1416107" y="4479712"/>
                </a:lnTo>
                <a:lnTo>
                  <a:pt x="1456754" y="4502160"/>
                </a:lnTo>
                <a:lnTo>
                  <a:pt x="1497871" y="4523969"/>
                </a:lnTo>
                <a:lnTo>
                  <a:pt x="1539452" y="4545131"/>
                </a:lnTo>
                <a:lnTo>
                  <a:pt x="1581493" y="4565638"/>
                </a:lnTo>
                <a:lnTo>
                  <a:pt x="1623989" y="4585482"/>
                </a:lnTo>
                <a:lnTo>
                  <a:pt x="1666935" y="4604654"/>
                </a:lnTo>
                <a:lnTo>
                  <a:pt x="1710327" y="4623146"/>
                </a:lnTo>
                <a:lnTo>
                  <a:pt x="1754161" y="4640950"/>
                </a:lnTo>
                <a:lnTo>
                  <a:pt x="1798431" y="4658057"/>
                </a:lnTo>
                <a:lnTo>
                  <a:pt x="1843134" y="4674460"/>
                </a:lnTo>
                <a:lnTo>
                  <a:pt x="1888264" y="4690150"/>
                </a:lnTo>
                <a:lnTo>
                  <a:pt x="1933817" y="4705119"/>
                </a:lnTo>
                <a:lnTo>
                  <a:pt x="1979788" y="4719359"/>
                </a:lnTo>
                <a:lnTo>
                  <a:pt x="2026173" y="4732861"/>
                </a:lnTo>
                <a:lnTo>
                  <a:pt x="2767983" y="2065874"/>
                </a:lnTo>
                <a:lnTo>
                  <a:pt x="2791296" y="2108753"/>
                </a:lnTo>
                <a:lnTo>
                  <a:pt x="2815348" y="2151219"/>
                </a:lnTo>
                <a:lnTo>
                  <a:pt x="2840131" y="2193259"/>
                </a:lnTo>
                <a:lnTo>
                  <a:pt x="2865640" y="2234863"/>
                </a:lnTo>
                <a:lnTo>
                  <a:pt x="2891870" y="2276021"/>
                </a:lnTo>
                <a:lnTo>
                  <a:pt x="2918813" y="2316723"/>
                </a:lnTo>
                <a:lnTo>
                  <a:pt x="2946466" y="2356957"/>
                </a:lnTo>
                <a:lnTo>
                  <a:pt x="2974821" y="2396713"/>
                </a:lnTo>
                <a:lnTo>
                  <a:pt x="3003873" y="2435982"/>
                </a:lnTo>
                <a:lnTo>
                  <a:pt x="3033616" y="2474751"/>
                </a:lnTo>
                <a:lnTo>
                  <a:pt x="3064044" y="2513011"/>
                </a:lnTo>
                <a:lnTo>
                  <a:pt x="3095153" y="2550751"/>
                </a:lnTo>
                <a:lnTo>
                  <a:pt x="3126935" y="2587961"/>
                </a:lnTo>
                <a:lnTo>
                  <a:pt x="3159384" y="2624630"/>
                </a:lnTo>
                <a:lnTo>
                  <a:pt x="3192496" y="2660747"/>
                </a:lnTo>
                <a:lnTo>
                  <a:pt x="3226265" y="2696303"/>
                </a:lnTo>
                <a:lnTo>
                  <a:pt x="3260684" y="2731286"/>
                </a:lnTo>
                <a:lnTo>
                  <a:pt x="3295747" y="2765686"/>
                </a:lnTo>
                <a:lnTo>
                  <a:pt x="3331450" y="2799492"/>
                </a:lnTo>
                <a:lnTo>
                  <a:pt x="3367786" y="2832694"/>
                </a:lnTo>
                <a:lnTo>
                  <a:pt x="3404749" y="2865282"/>
                </a:lnTo>
                <a:lnTo>
                  <a:pt x="3442333" y="2897244"/>
                </a:lnTo>
                <a:lnTo>
                  <a:pt x="3480534" y="2928571"/>
                </a:lnTo>
                <a:lnTo>
                  <a:pt x="3519344" y="2959252"/>
                </a:lnTo>
                <a:lnTo>
                  <a:pt x="3558758" y="2989276"/>
                </a:lnTo>
                <a:lnTo>
                  <a:pt x="3598771" y="3018633"/>
                </a:lnTo>
                <a:lnTo>
                  <a:pt x="3639376" y="3047312"/>
                </a:lnTo>
                <a:lnTo>
                  <a:pt x="3680568" y="3075302"/>
                </a:lnTo>
                <a:lnTo>
                  <a:pt x="3722341" y="3102594"/>
                </a:lnTo>
                <a:lnTo>
                  <a:pt x="3764689" y="3129177"/>
                </a:lnTo>
                <a:lnTo>
                  <a:pt x="3807606" y="3155039"/>
                </a:lnTo>
                <a:lnTo>
                  <a:pt x="3851087" y="3180171"/>
                </a:lnTo>
                <a:lnTo>
                  <a:pt x="3895126" y="3204563"/>
                </a:lnTo>
                <a:lnTo>
                  <a:pt x="3939716" y="3228203"/>
                </a:lnTo>
                <a:lnTo>
                  <a:pt x="3984853" y="3251080"/>
                </a:lnTo>
                <a:lnTo>
                  <a:pt x="4030530" y="3273186"/>
                </a:lnTo>
                <a:lnTo>
                  <a:pt x="4076741" y="3294508"/>
                </a:lnTo>
                <a:lnTo>
                  <a:pt x="4123481" y="3315037"/>
                </a:lnTo>
                <a:lnTo>
                  <a:pt x="4170744" y="3334761"/>
                </a:lnTo>
                <a:lnTo>
                  <a:pt x="4218524" y="3353671"/>
                </a:lnTo>
                <a:lnTo>
                  <a:pt x="4266816" y="3371756"/>
                </a:lnTo>
                <a:lnTo>
                  <a:pt x="4315613" y="3389005"/>
                </a:lnTo>
                <a:lnTo>
                  <a:pt x="4364909" y="3405408"/>
                </a:lnTo>
                <a:lnTo>
                  <a:pt x="4414700" y="3420954"/>
                </a:lnTo>
                <a:lnTo>
                  <a:pt x="4464978" y="3435633"/>
                </a:lnTo>
                <a:lnTo>
                  <a:pt x="5214023" y="751432"/>
                </a:lnTo>
                <a:lnTo>
                  <a:pt x="2543801" y="0"/>
                </a:lnTo>
                <a:close/>
              </a:path>
            </a:pathLst>
          </a:custGeom>
          <a:solidFill>
            <a:srgbClr val="A1C4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7589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7172EA02-D8FD-7645-883A-444769266B0B}"/>
              </a:ext>
            </a:extLst>
          </p:cNvPr>
          <p:cNvSpPr/>
          <p:nvPr/>
        </p:nvSpPr>
        <p:spPr>
          <a:xfrm>
            <a:off x="1422088" y="3545240"/>
            <a:ext cx="17259935" cy="5237480"/>
          </a:xfrm>
          <a:custGeom>
            <a:avLst/>
            <a:gdLst/>
            <a:ahLst/>
            <a:cxnLst/>
            <a:rect l="l" t="t" r="r" b="b"/>
            <a:pathLst>
              <a:path w="17259935" h="5237480">
                <a:moveTo>
                  <a:pt x="15008492" y="0"/>
                </a:moveTo>
                <a:lnTo>
                  <a:pt x="14960798" y="124"/>
                </a:lnTo>
                <a:lnTo>
                  <a:pt x="14912905" y="1244"/>
                </a:lnTo>
                <a:lnTo>
                  <a:pt x="14864822" y="3368"/>
                </a:lnTo>
                <a:lnTo>
                  <a:pt x="2147460" y="697682"/>
                </a:lnTo>
                <a:lnTo>
                  <a:pt x="2099432" y="700805"/>
                </a:lnTo>
                <a:lnTo>
                  <a:pt x="2051701" y="704906"/>
                </a:lnTo>
                <a:lnTo>
                  <a:pt x="2004278" y="709975"/>
                </a:lnTo>
                <a:lnTo>
                  <a:pt x="1957171" y="716001"/>
                </a:lnTo>
                <a:lnTo>
                  <a:pt x="1910390" y="722974"/>
                </a:lnTo>
                <a:lnTo>
                  <a:pt x="1863944" y="730884"/>
                </a:lnTo>
                <a:lnTo>
                  <a:pt x="1817842" y="739721"/>
                </a:lnTo>
                <a:lnTo>
                  <a:pt x="1772094" y="749473"/>
                </a:lnTo>
                <a:lnTo>
                  <a:pt x="1726709" y="760131"/>
                </a:lnTo>
                <a:lnTo>
                  <a:pt x="1681696" y="771684"/>
                </a:lnTo>
                <a:lnTo>
                  <a:pt x="1637065" y="784122"/>
                </a:lnTo>
                <a:lnTo>
                  <a:pt x="1592824" y="797434"/>
                </a:lnTo>
                <a:lnTo>
                  <a:pt x="1548984" y="811610"/>
                </a:lnTo>
                <a:lnTo>
                  <a:pt x="1505553" y="826641"/>
                </a:lnTo>
                <a:lnTo>
                  <a:pt x="1462541" y="842514"/>
                </a:lnTo>
                <a:lnTo>
                  <a:pt x="1419958" y="859220"/>
                </a:lnTo>
                <a:lnTo>
                  <a:pt x="1377811" y="876749"/>
                </a:lnTo>
                <a:lnTo>
                  <a:pt x="1336111" y="895090"/>
                </a:lnTo>
                <a:lnTo>
                  <a:pt x="1294867" y="914233"/>
                </a:lnTo>
                <a:lnTo>
                  <a:pt x="1254089" y="934167"/>
                </a:lnTo>
                <a:lnTo>
                  <a:pt x="1213785" y="954883"/>
                </a:lnTo>
                <a:lnTo>
                  <a:pt x="1173964" y="976369"/>
                </a:lnTo>
                <a:lnTo>
                  <a:pt x="1134638" y="998615"/>
                </a:lnTo>
                <a:lnTo>
                  <a:pt x="1095813" y="1021611"/>
                </a:lnTo>
                <a:lnTo>
                  <a:pt x="1057500" y="1045347"/>
                </a:lnTo>
                <a:lnTo>
                  <a:pt x="1019709" y="1069812"/>
                </a:lnTo>
                <a:lnTo>
                  <a:pt x="982448" y="1094995"/>
                </a:lnTo>
                <a:lnTo>
                  <a:pt x="945726" y="1120888"/>
                </a:lnTo>
                <a:lnTo>
                  <a:pt x="909554" y="1147478"/>
                </a:lnTo>
                <a:lnTo>
                  <a:pt x="873940" y="1174756"/>
                </a:lnTo>
                <a:lnTo>
                  <a:pt x="838893" y="1202711"/>
                </a:lnTo>
                <a:lnTo>
                  <a:pt x="804424" y="1231333"/>
                </a:lnTo>
                <a:lnTo>
                  <a:pt x="770541" y="1260611"/>
                </a:lnTo>
                <a:lnTo>
                  <a:pt x="737253" y="1290536"/>
                </a:lnTo>
                <a:lnTo>
                  <a:pt x="704570" y="1321097"/>
                </a:lnTo>
                <a:lnTo>
                  <a:pt x="672501" y="1352283"/>
                </a:lnTo>
                <a:lnTo>
                  <a:pt x="641055" y="1384084"/>
                </a:lnTo>
                <a:lnTo>
                  <a:pt x="610243" y="1416489"/>
                </a:lnTo>
                <a:lnTo>
                  <a:pt x="580072" y="1449489"/>
                </a:lnTo>
                <a:lnTo>
                  <a:pt x="550553" y="1483073"/>
                </a:lnTo>
                <a:lnTo>
                  <a:pt x="521694" y="1517230"/>
                </a:lnTo>
                <a:lnTo>
                  <a:pt x="493505" y="1551951"/>
                </a:lnTo>
                <a:lnTo>
                  <a:pt x="465996" y="1587224"/>
                </a:lnTo>
                <a:lnTo>
                  <a:pt x="439175" y="1623040"/>
                </a:lnTo>
                <a:lnTo>
                  <a:pt x="413052" y="1659387"/>
                </a:lnTo>
                <a:lnTo>
                  <a:pt x="387636" y="1696257"/>
                </a:lnTo>
                <a:lnTo>
                  <a:pt x="362936" y="1733637"/>
                </a:lnTo>
                <a:lnTo>
                  <a:pt x="338962" y="1771519"/>
                </a:lnTo>
                <a:lnTo>
                  <a:pt x="315724" y="1809891"/>
                </a:lnTo>
                <a:lnTo>
                  <a:pt x="293229" y="1848743"/>
                </a:lnTo>
                <a:lnTo>
                  <a:pt x="271489" y="1888065"/>
                </a:lnTo>
                <a:lnTo>
                  <a:pt x="250511" y="1927846"/>
                </a:lnTo>
                <a:lnTo>
                  <a:pt x="230306" y="1968076"/>
                </a:lnTo>
                <a:lnTo>
                  <a:pt x="210882" y="2008745"/>
                </a:lnTo>
                <a:lnTo>
                  <a:pt x="192249" y="2049842"/>
                </a:lnTo>
                <a:lnTo>
                  <a:pt x="174416" y="2091358"/>
                </a:lnTo>
                <a:lnTo>
                  <a:pt x="157393" y="2133280"/>
                </a:lnTo>
                <a:lnTo>
                  <a:pt x="141188" y="2175600"/>
                </a:lnTo>
                <a:lnTo>
                  <a:pt x="125812" y="2218306"/>
                </a:lnTo>
                <a:lnTo>
                  <a:pt x="111273" y="2261389"/>
                </a:lnTo>
                <a:lnTo>
                  <a:pt x="97580" y="2304838"/>
                </a:lnTo>
                <a:lnTo>
                  <a:pt x="84744" y="2348642"/>
                </a:lnTo>
                <a:lnTo>
                  <a:pt x="72773" y="2392792"/>
                </a:lnTo>
                <a:lnTo>
                  <a:pt x="61677" y="2437276"/>
                </a:lnTo>
                <a:lnTo>
                  <a:pt x="51464" y="2482086"/>
                </a:lnTo>
                <a:lnTo>
                  <a:pt x="42145" y="2527209"/>
                </a:lnTo>
                <a:lnTo>
                  <a:pt x="33728" y="2572636"/>
                </a:lnTo>
                <a:lnTo>
                  <a:pt x="26223" y="2618356"/>
                </a:lnTo>
                <a:lnTo>
                  <a:pt x="19639" y="2664359"/>
                </a:lnTo>
                <a:lnTo>
                  <a:pt x="13985" y="2710635"/>
                </a:lnTo>
                <a:lnTo>
                  <a:pt x="9271" y="2757173"/>
                </a:lnTo>
                <a:lnTo>
                  <a:pt x="5507" y="2803963"/>
                </a:lnTo>
                <a:lnTo>
                  <a:pt x="2700" y="2850994"/>
                </a:lnTo>
                <a:lnTo>
                  <a:pt x="861" y="2898257"/>
                </a:lnTo>
                <a:lnTo>
                  <a:pt x="0" y="2945740"/>
                </a:lnTo>
                <a:lnTo>
                  <a:pt x="124" y="2993434"/>
                </a:lnTo>
                <a:lnTo>
                  <a:pt x="1244" y="3041327"/>
                </a:lnTo>
                <a:lnTo>
                  <a:pt x="3368" y="3089411"/>
                </a:lnTo>
                <a:lnTo>
                  <a:pt x="6491" y="3137439"/>
                </a:lnTo>
                <a:lnTo>
                  <a:pt x="10592" y="3185169"/>
                </a:lnTo>
                <a:lnTo>
                  <a:pt x="15661" y="3232593"/>
                </a:lnTo>
                <a:lnTo>
                  <a:pt x="21687" y="3279699"/>
                </a:lnTo>
                <a:lnTo>
                  <a:pt x="28660" y="3326481"/>
                </a:lnTo>
                <a:lnTo>
                  <a:pt x="36570" y="3372927"/>
                </a:lnTo>
                <a:lnTo>
                  <a:pt x="45407" y="3419028"/>
                </a:lnTo>
                <a:lnTo>
                  <a:pt x="55159" y="3464776"/>
                </a:lnTo>
                <a:lnTo>
                  <a:pt x="65817" y="3510161"/>
                </a:lnTo>
                <a:lnTo>
                  <a:pt x="77370" y="3555174"/>
                </a:lnTo>
                <a:lnTo>
                  <a:pt x="89808" y="3599805"/>
                </a:lnTo>
                <a:lnTo>
                  <a:pt x="103120" y="3644046"/>
                </a:lnTo>
                <a:lnTo>
                  <a:pt x="117297" y="3687886"/>
                </a:lnTo>
                <a:lnTo>
                  <a:pt x="132327" y="3731316"/>
                </a:lnTo>
                <a:lnTo>
                  <a:pt x="148200" y="3774328"/>
                </a:lnTo>
                <a:lnTo>
                  <a:pt x="164906" y="3816912"/>
                </a:lnTo>
                <a:lnTo>
                  <a:pt x="182435" y="3859059"/>
                </a:lnTo>
                <a:lnTo>
                  <a:pt x="200776" y="3900758"/>
                </a:lnTo>
                <a:lnTo>
                  <a:pt x="219919" y="3942002"/>
                </a:lnTo>
                <a:lnTo>
                  <a:pt x="239853" y="3982781"/>
                </a:lnTo>
                <a:lnTo>
                  <a:pt x="260569" y="4023084"/>
                </a:lnTo>
                <a:lnTo>
                  <a:pt x="282055" y="4062904"/>
                </a:lnTo>
                <a:lnTo>
                  <a:pt x="304301" y="4102231"/>
                </a:lnTo>
                <a:lnTo>
                  <a:pt x="327297" y="4141055"/>
                </a:lnTo>
                <a:lnTo>
                  <a:pt x="351033" y="4179368"/>
                </a:lnTo>
                <a:lnTo>
                  <a:pt x="375498" y="4217159"/>
                </a:lnTo>
                <a:lnTo>
                  <a:pt x="400682" y="4254420"/>
                </a:lnTo>
                <a:lnTo>
                  <a:pt x="426574" y="4291142"/>
                </a:lnTo>
                <a:lnTo>
                  <a:pt x="453164" y="4327314"/>
                </a:lnTo>
                <a:lnTo>
                  <a:pt x="480442" y="4362928"/>
                </a:lnTo>
                <a:lnTo>
                  <a:pt x="508397" y="4397974"/>
                </a:lnTo>
                <a:lnTo>
                  <a:pt x="537019" y="4432444"/>
                </a:lnTo>
                <a:lnTo>
                  <a:pt x="566298" y="4466327"/>
                </a:lnTo>
                <a:lnTo>
                  <a:pt x="596222" y="4499615"/>
                </a:lnTo>
                <a:lnTo>
                  <a:pt x="626783" y="4532297"/>
                </a:lnTo>
                <a:lnTo>
                  <a:pt x="657969" y="4564366"/>
                </a:lnTo>
                <a:lnTo>
                  <a:pt x="689770" y="4595812"/>
                </a:lnTo>
                <a:lnTo>
                  <a:pt x="722175" y="4626624"/>
                </a:lnTo>
                <a:lnTo>
                  <a:pt x="755175" y="4656795"/>
                </a:lnTo>
                <a:lnTo>
                  <a:pt x="788759" y="4686314"/>
                </a:lnTo>
                <a:lnTo>
                  <a:pt x="822916" y="4715173"/>
                </a:lnTo>
                <a:lnTo>
                  <a:pt x="857637" y="4743361"/>
                </a:lnTo>
                <a:lnTo>
                  <a:pt x="892910" y="4770871"/>
                </a:lnTo>
                <a:lnTo>
                  <a:pt x="928726" y="4797692"/>
                </a:lnTo>
                <a:lnTo>
                  <a:pt x="965074" y="4823815"/>
                </a:lnTo>
                <a:lnTo>
                  <a:pt x="1001943" y="4849230"/>
                </a:lnTo>
                <a:lnTo>
                  <a:pt x="1039323" y="4873930"/>
                </a:lnTo>
                <a:lnTo>
                  <a:pt x="1077205" y="4897904"/>
                </a:lnTo>
                <a:lnTo>
                  <a:pt x="1115577" y="4921142"/>
                </a:lnTo>
                <a:lnTo>
                  <a:pt x="1154429" y="4943637"/>
                </a:lnTo>
                <a:lnTo>
                  <a:pt x="1193751" y="4965377"/>
                </a:lnTo>
                <a:lnTo>
                  <a:pt x="1233532" y="4986355"/>
                </a:lnTo>
                <a:lnTo>
                  <a:pt x="1273762" y="5006560"/>
                </a:lnTo>
                <a:lnTo>
                  <a:pt x="1314431" y="5025984"/>
                </a:lnTo>
                <a:lnTo>
                  <a:pt x="1355529" y="5044617"/>
                </a:lnTo>
                <a:lnTo>
                  <a:pt x="1397044" y="5062450"/>
                </a:lnTo>
                <a:lnTo>
                  <a:pt x="1438966" y="5079473"/>
                </a:lnTo>
                <a:lnTo>
                  <a:pt x="1481286" y="5095678"/>
                </a:lnTo>
                <a:lnTo>
                  <a:pt x="1523992" y="5111054"/>
                </a:lnTo>
                <a:lnTo>
                  <a:pt x="1567075" y="5125594"/>
                </a:lnTo>
                <a:lnTo>
                  <a:pt x="1610524" y="5139286"/>
                </a:lnTo>
                <a:lnTo>
                  <a:pt x="1654328" y="5152123"/>
                </a:lnTo>
                <a:lnTo>
                  <a:pt x="1698478" y="5164094"/>
                </a:lnTo>
                <a:lnTo>
                  <a:pt x="1742963" y="5175190"/>
                </a:lnTo>
                <a:lnTo>
                  <a:pt x="1787772" y="5185403"/>
                </a:lnTo>
                <a:lnTo>
                  <a:pt x="1832895" y="5194723"/>
                </a:lnTo>
                <a:lnTo>
                  <a:pt x="1878322" y="5203140"/>
                </a:lnTo>
                <a:lnTo>
                  <a:pt x="1924042" y="5210645"/>
                </a:lnTo>
                <a:lnTo>
                  <a:pt x="1970045" y="5217229"/>
                </a:lnTo>
                <a:lnTo>
                  <a:pt x="2016321" y="5222883"/>
                </a:lnTo>
                <a:lnTo>
                  <a:pt x="2062859" y="5227597"/>
                </a:lnTo>
                <a:lnTo>
                  <a:pt x="2109649" y="5231362"/>
                </a:lnTo>
                <a:lnTo>
                  <a:pt x="2156680" y="5234169"/>
                </a:lnTo>
                <a:lnTo>
                  <a:pt x="2203943" y="5236008"/>
                </a:lnTo>
                <a:lnTo>
                  <a:pt x="2251426" y="5236870"/>
                </a:lnTo>
                <a:lnTo>
                  <a:pt x="2299120" y="5236746"/>
                </a:lnTo>
                <a:lnTo>
                  <a:pt x="2347013" y="5235627"/>
                </a:lnTo>
                <a:lnTo>
                  <a:pt x="2395097" y="5233502"/>
                </a:lnTo>
                <a:lnTo>
                  <a:pt x="15112458" y="4539188"/>
                </a:lnTo>
                <a:lnTo>
                  <a:pt x="15160487" y="4536066"/>
                </a:lnTo>
                <a:lnTo>
                  <a:pt x="15208218" y="4531965"/>
                </a:lnTo>
                <a:lnTo>
                  <a:pt x="15255641" y="4526896"/>
                </a:lnTo>
                <a:lnTo>
                  <a:pt x="15302748" y="4520870"/>
                </a:lnTo>
                <a:lnTo>
                  <a:pt x="15349530" y="4513896"/>
                </a:lnTo>
                <a:lnTo>
                  <a:pt x="15395976" y="4505986"/>
                </a:lnTo>
                <a:lnTo>
                  <a:pt x="15442078" y="4497150"/>
                </a:lnTo>
                <a:lnTo>
                  <a:pt x="15487827" y="4487397"/>
                </a:lnTo>
                <a:lnTo>
                  <a:pt x="15533212" y="4476739"/>
                </a:lnTo>
                <a:lnTo>
                  <a:pt x="15578225" y="4465186"/>
                </a:lnTo>
                <a:lnTo>
                  <a:pt x="15622857" y="4452748"/>
                </a:lnTo>
                <a:lnTo>
                  <a:pt x="15667097" y="4439436"/>
                </a:lnTo>
                <a:lnTo>
                  <a:pt x="15710938" y="4425259"/>
                </a:lnTo>
                <a:lnTo>
                  <a:pt x="15754369" y="4410229"/>
                </a:lnTo>
                <a:lnTo>
                  <a:pt x="15797381" y="4394356"/>
                </a:lnTo>
                <a:lnTo>
                  <a:pt x="15839965" y="4377649"/>
                </a:lnTo>
                <a:lnTo>
                  <a:pt x="15882111" y="4360120"/>
                </a:lnTo>
                <a:lnTo>
                  <a:pt x="15923811" y="4341779"/>
                </a:lnTo>
                <a:lnTo>
                  <a:pt x="15965055" y="4322636"/>
                </a:lnTo>
                <a:lnTo>
                  <a:pt x="16005834" y="4302702"/>
                </a:lnTo>
                <a:lnTo>
                  <a:pt x="16046138" y="4281986"/>
                </a:lnTo>
                <a:lnTo>
                  <a:pt x="16085958" y="4260500"/>
                </a:lnTo>
                <a:lnTo>
                  <a:pt x="16125285" y="4238254"/>
                </a:lnTo>
                <a:lnTo>
                  <a:pt x="16164110" y="4215258"/>
                </a:lnTo>
                <a:lnTo>
                  <a:pt x="16202422" y="4191522"/>
                </a:lnTo>
                <a:lnTo>
                  <a:pt x="16240214" y="4167057"/>
                </a:lnTo>
                <a:lnTo>
                  <a:pt x="16277475" y="4141873"/>
                </a:lnTo>
                <a:lnTo>
                  <a:pt x="16314196" y="4115980"/>
                </a:lnTo>
                <a:lnTo>
                  <a:pt x="16350369" y="4089390"/>
                </a:lnTo>
                <a:lnTo>
                  <a:pt x="16385983" y="4062112"/>
                </a:lnTo>
                <a:lnTo>
                  <a:pt x="16421029" y="4034157"/>
                </a:lnTo>
                <a:lnTo>
                  <a:pt x="16455499" y="4005535"/>
                </a:lnTo>
                <a:lnTo>
                  <a:pt x="16489382" y="3976256"/>
                </a:lnTo>
                <a:lnTo>
                  <a:pt x="16522670" y="3946331"/>
                </a:lnTo>
                <a:lnTo>
                  <a:pt x="16555353" y="3915770"/>
                </a:lnTo>
                <a:lnTo>
                  <a:pt x="16587422" y="3884584"/>
                </a:lnTo>
                <a:lnTo>
                  <a:pt x="16618867" y="3852783"/>
                </a:lnTo>
                <a:lnTo>
                  <a:pt x="16649680" y="3820378"/>
                </a:lnTo>
                <a:lnTo>
                  <a:pt x="16679850" y="3787377"/>
                </a:lnTo>
                <a:lnTo>
                  <a:pt x="16709369" y="3753794"/>
                </a:lnTo>
                <a:lnTo>
                  <a:pt x="16738228" y="3719636"/>
                </a:lnTo>
                <a:lnTo>
                  <a:pt x="16766417" y="3684916"/>
                </a:lnTo>
                <a:lnTo>
                  <a:pt x="16793926" y="3649642"/>
                </a:lnTo>
                <a:lnTo>
                  <a:pt x="16820747" y="3613827"/>
                </a:lnTo>
                <a:lnTo>
                  <a:pt x="16846870" y="3577479"/>
                </a:lnTo>
                <a:lnTo>
                  <a:pt x="16872286" y="3540609"/>
                </a:lnTo>
                <a:lnTo>
                  <a:pt x="16896985" y="3503229"/>
                </a:lnTo>
                <a:lnTo>
                  <a:pt x="16920959" y="3465347"/>
                </a:lnTo>
                <a:lnTo>
                  <a:pt x="16944197" y="3426975"/>
                </a:lnTo>
                <a:lnTo>
                  <a:pt x="16966691" y="3388123"/>
                </a:lnTo>
                <a:lnTo>
                  <a:pt x="16988432" y="3348801"/>
                </a:lnTo>
                <a:lnTo>
                  <a:pt x="17009409" y="3309020"/>
                </a:lnTo>
                <a:lnTo>
                  <a:pt x="17029615" y="3268790"/>
                </a:lnTo>
                <a:lnTo>
                  <a:pt x="17049038" y="3228121"/>
                </a:lnTo>
                <a:lnTo>
                  <a:pt x="17067671" y="3187024"/>
                </a:lnTo>
                <a:lnTo>
                  <a:pt x="17085504" y="3145509"/>
                </a:lnTo>
                <a:lnTo>
                  <a:pt x="17102527" y="3103586"/>
                </a:lnTo>
                <a:lnTo>
                  <a:pt x="17118731" y="3061266"/>
                </a:lnTo>
                <a:lnTo>
                  <a:pt x="17134108" y="3018560"/>
                </a:lnTo>
                <a:lnTo>
                  <a:pt x="17148647" y="2975477"/>
                </a:lnTo>
                <a:lnTo>
                  <a:pt x="17162339" y="2932029"/>
                </a:lnTo>
                <a:lnTo>
                  <a:pt x="17175175" y="2888224"/>
                </a:lnTo>
                <a:lnTo>
                  <a:pt x="17187146" y="2844075"/>
                </a:lnTo>
                <a:lnTo>
                  <a:pt x="17198242" y="2799590"/>
                </a:lnTo>
                <a:lnTo>
                  <a:pt x="17208455" y="2754782"/>
                </a:lnTo>
                <a:lnTo>
                  <a:pt x="17217774" y="2709659"/>
                </a:lnTo>
                <a:lnTo>
                  <a:pt x="17226191" y="2664232"/>
                </a:lnTo>
                <a:lnTo>
                  <a:pt x="17233696" y="2618512"/>
                </a:lnTo>
                <a:lnTo>
                  <a:pt x="17240280" y="2572509"/>
                </a:lnTo>
                <a:lnTo>
                  <a:pt x="17245933" y="2526233"/>
                </a:lnTo>
                <a:lnTo>
                  <a:pt x="17250647" y="2479695"/>
                </a:lnTo>
                <a:lnTo>
                  <a:pt x="17254412" y="2432906"/>
                </a:lnTo>
                <a:lnTo>
                  <a:pt x="17257218" y="2385875"/>
                </a:lnTo>
                <a:lnTo>
                  <a:pt x="17259057" y="2338612"/>
                </a:lnTo>
                <a:lnTo>
                  <a:pt x="17259919" y="2291129"/>
                </a:lnTo>
                <a:lnTo>
                  <a:pt x="17259794" y="2243436"/>
                </a:lnTo>
                <a:lnTo>
                  <a:pt x="17258675" y="2195543"/>
                </a:lnTo>
                <a:lnTo>
                  <a:pt x="17256550" y="2147460"/>
                </a:lnTo>
                <a:lnTo>
                  <a:pt x="17253427" y="2099432"/>
                </a:lnTo>
                <a:lnTo>
                  <a:pt x="17249327" y="2051701"/>
                </a:lnTo>
                <a:lnTo>
                  <a:pt x="17244258" y="2004278"/>
                </a:lnTo>
                <a:lnTo>
                  <a:pt x="17238233" y="1957171"/>
                </a:lnTo>
                <a:lnTo>
                  <a:pt x="17231259" y="1910390"/>
                </a:lnTo>
                <a:lnTo>
                  <a:pt x="17223350" y="1863944"/>
                </a:lnTo>
                <a:lnTo>
                  <a:pt x="17214514" y="1817842"/>
                </a:lnTo>
                <a:lnTo>
                  <a:pt x="17204762" y="1772094"/>
                </a:lnTo>
                <a:lnTo>
                  <a:pt x="17194104" y="1726709"/>
                </a:lnTo>
                <a:lnTo>
                  <a:pt x="17182551" y="1681696"/>
                </a:lnTo>
                <a:lnTo>
                  <a:pt x="17170114" y="1637065"/>
                </a:lnTo>
                <a:lnTo>
                  <a:pt x="17156801" y="1592824"/>
                </a:lnTo>
                <a:lnTo>
                  <a:pt x="17142625" y="1548984"/>
                </a:lnTo>
                <a:lnTo>
                  <a:pt x="17127595" y="1505553"/>
                </a:lnTo>
                <a:lnTo>
                  <a:pt x="17111722" y="1462541"/>
                </a:lnTo>
                <a:lnTo>
                  <a:pt x="17095016" y="1419958"/>
                </a:lnTo>
                <a:lnTo>
                  <a:pt x="17077487" y="1377811"/>
                </a:lnTo>
                <a:lnTo>
                  <a:pt x="17059146" y="1336111"/>
                </a:lnTo>
                <a:lnTo>
                  <a:pt x="17040004" y="1294867"/>
                </a:lnTo>
                <a:lnTo>
                  <a:pt x="17020069" y="1254089"/>
                </a:lnTo>
                <a:lnTo>
                  <a:pt x="16999354" y="1213785"/>
                </a:lnTo>
                <a:lnTo>
                  <a:pt x="16977868" y="1173964"/>
                </a:lnTo>
                <a:lnTo>
                  <a:pt x="16955622" y="1134638"/>
                </a:lnTo>
                <a:lnTo>
                  <a:pt x="16932626" y="1095813"/>
                </a:lnTo>
                <a:lnTo>
                  <a:pt x="16908890" y="1057500"/>
                </a:lnTo>
                <a:lnTo>
                  <a:pt x="16884425" y="1019709"/>
                </a:lnTo>
                <a:lnTo>
                  <a:pt x="16859241" y="982448"/>
                </a:lnTo>
                <a:lnTo>
                  <a:pt x="16833349" y="945726"/>
                </a:lnTo>
                <a:lnTo>
                  <a:pt x="16806759" y="909554"/>
                </a:lnTo>
                <a:lnTo>
                  <a:pt x="16779481" y="873940"/>
                </a:lnTo>
                <a:lnTo>
                  <a:pt x="16751526" y="838893"/>
                </a:lnTo>
                <a:lnTo>
                  <a:pt x="16722904" y="804424"/>
                </a:lnTo>
                <a:lnTo>
                  <a:pt x="16693625" y="770541"/>
                </a:lnTo>
                <a:lnTo>
                  <a:pt x="16663700" y="737253"/>
                </a:lnTo>
                <a:lnTo>
                  <a:pt x="16633140" y="704570"/>
                </a:lnTo>
                <a:lnTo>
                  <a:pt x="16601954" y="672501"/>
                </a:lnTo>
                <a:lnTo>
                  <a:pt x="16570153" y="641055"/>
                </a:lnTo>
                <a:lnTo>
                  <a:pt x="16537747" y="610243"/>
                </a:lnTo>
                <a:lnTo>
                  <a:pt x="16504747" y="580072"/>
                </a:lnTo>
                <a:lnTo>
                  <a:pt x="16471163" y="550553"/>
                </a:lnTo>
                <a:lnTo>
                  <a:pt x="16437005" y="521694"/>
                </a:lnTo>
                <a:lnTo>
                  <a:pt x="16402285" y="493505"/>
                </a:lnTo>
                <a:lnTo>
                  <a:pt x="16367011" y="465996"/>
                </a:lnTo>
                <a:lnTo>
                  <a:pt x="16331196" y="439175"/>
                </a:lnTo>
                <a:lnTo>
                  <a:pt x="16294848" y="413052"/>
                </a:lnTo>
                <a:lnTo>
                  <a:pt x="16257978" y="387636"/>
                </a:lnTo>
                <a:lnTo>
                  <a:pt x="16220598" y="362936"/>
                </a:lnTo>
                <a:lnTo>
                  <a:pt x="16182716" y="338962"/>
                </a:lnTo>
                <a:lnTo>
                  <a:pt x="16144344" y="315724"/>
                </a:lnTo>
                <a:lnTo>
                  <a:pt x="16105492" y="293229"/>
                </a:lnTo>
                <a:lnTo>
                  <a:pt x="16066170" y="271489"/>
                </a:lnTo>
                <a:lnTo>
                  <a:pt x="16026388" y="250511"/>
                </a:lnTo>
                <a:lnTo>
                  <a:pt x="15986158" y="230306"/>
                </a:lnTo>
                <a:lnTo>
                  <a:pt x="15945489" y="210882"/>
                </a:lnTo>
                <a:lnTo>
                  <a:pt x="15904392" y="192249"/>
                </a:lnTo>
                <a:lnTo>
                  <a:pt x="15862876" y="174416"/>
                </a:lnTo>
                <a:lnTo>
                  <a:pt x="15820954" y="157393"/>
                </a:lnTo>
                <a:lnTo>
                  <a:pt x="15778634" y="141188"/>
                </a:lnTo>
                <a:lnTo>
                  <a:pt x="15735927" y="125812"/>
                </a:lnTo>
                <a:lnTo>
                  <a:pt x="15692844" y="111273"/>
                </a:lnTo>
                <a:lnTo>
                  <a:pt x="15649395" y="97580"/>
                </a:lnTo>
                <a:lnTo>
                  <a:pt x="15605591" y="84744"/>
                </a:lnTo>
                <a:lnTo>
                  <a:pt x="15561441" y="72773"/>
                </a:lnTo>
                <a:lnTo>
                  <a:pt x="15516956" y="61677"/>
                </a:lnTo>
                <a:lnTo>
                  <a:pt x="15472147" y="51464"/>
                </a:lnTo>
                <a:lnTo>
                  <a:pt x="15427024" y="42145"/>
                </a:lnTo>
                <a:lnTo>
                  <a:pt x="15381597" y="33728"/>
                </a:lnTo>
                <a:lnTo>
                  <a:pt x="15335877" y="26223"/>
                </a:lnTo>
                <a:lnTo>
                  <a:pt x="15289873" y="19639"/>
                </a:lnTo>
                <a:lnTo>
                  <a:pt x="15243598" y="13985"/>
                </a:lnTo>
                <a:lnTo>
                  <a:pt x="15197059" y="9271"/>
                </a:lnTo>
                <a:lnTo>
                  <a:pt x="15150269" y="5507"/>
                </a:lnTo>
                <a:lnTo>
                  <a:pt x="15103238" y="2700"/>
                </a:lnTo>
                <a:lnTo>
                  <a:pt x="15055975" y="861"/>
                </a:lnTo>
                <a:lnTo>
                  <a:pt x="15008492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788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2568238" y="4629492"/>
            <a:ext cx="15699510" cy="3163744"/>
            <a:chOff x="2568238" y="4629492"/>
            <a:chExt cx="15699510" cy="3163744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5EAF2CB3-5A46-4B43-8AFA-DA329A2A6420}"/>
                </a:ext>
              </a:extLst>
            </p:cNvPr>
            <p:cNvSpPr txBox="1"/>
            <p:nvPr/>
          </p:nvSpPr>
          <p:spPr>
            <a:xfrm rot="21420000">
              <a:off x="2725957" y="4629492"/>
              <a:ext cx="14464146" cy="95109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7420"/>
                </a:lnSpc>
              </a:pPr>
              <a:r>
                <a:rPr sz="7000" b="1" spc="-60" dirty="0">
                  <a:latin typeface="Goethe FF Clan" panose="020B0506030101020104" pitchFamily="34" charset="0"/>
                  <a:cs typeface="Verdana"/>
                </a:rPr>
                <a:t>Es gab einen Präsidenten und ein</a:t>
              </a:r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0217EED0-4739-1A4A-B5BD-88A697FF564B}"/>
                </a:ext>
              </a:extLst>
            </p:cNvPr>
            <p:cNvSpPr txBox="1"/>
            <p:nvPr/>
          </p:nvSpPr>
          <p:spPr>
            <a:xfrm rot="21420000">
              <a:off x="2568238" y="5731790"/>
              <a:ext cx="15699510" cy="9423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7420"/>
                </a:lnSpc>
              </a:pPr>
              <a:r>
                <a:rPr sz="7000" b="1" spc="-60" dirty="0">
                  <a:latin typeface="Goethe FF Clan" panose="020B0506030101020104" pitchFamily="34" charset="0"/>
                  <a:cs typeface="Verdana"/>
                </a:rPr>
                <a:t>Parlament, alle Bürger, sowie Männer</a:t>
              </a: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CEA87419-FEE2-A141-8CF8-DBC81AFC7CC1}"/>
                </a:ext>
              </a:extLst>
            </p:cNvPr>
            <p:cNvSpPr txBox="1"/>
            <p:nvPr/>
          </p:nvSpPr>
          <p:spPr>
            <a:xfrm rot="21420000">
              <a:off x="3698559" y="6850896"/>
              <a:ext cx="13550096" cy="9423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7420"/>
                </a:lnSpc>
              </a:pPr>
              <a:r>
                <a:rPr sz="7000" b="1" spc="-60" dirty="0">
                  <a:latin typeface="Goethe FF Clan" panose="020B0506030101020104" pitchFamily="34" charset="0"/>
                  <a:cs typeface="Verdana"/>
                </a:rPr>
                <a:t>als auch Frauen konnten wählen</a:t>
              </a:r>
            </a:p>
          </p:txBody>
        </p:sp>
      </p:grpSp>
      <p:grpSp>
        <p:nvGrpSpPr>
          <p:cNvPr id="8" name="object 8">
            <a:extLst>
              <a:ext uri="{FF2B5EF4-FFF2-40B4-BE49-F238E27FC236}">
                <a16:creationId xmlns:a16="http://schemas.microsoft.com/office/drawing/2014/main" xmlns="" id="{E605C893-B816-0F4B-816A-191CC93D0D16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00FEF192-B32A-2846-B0A0-2C1A58BF4B76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3B838E80-A46B-274B-9823-18E4E0F51E1C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489A57DC-CCDD-6446-B0B6-40902A8B71FA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031049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Was war besonders an der Weimarer  Republik?</a:t>
            </a:r>
            <a:endParaRPr lang="de" sz="1800" kern="0" spc="-355" dirty="0">
              <a:solidFill>
                <a:sysClr val="windowText" lastClr="000000"/>
              </a:solidFill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2E2FF594-A393-D04F-8B0C-0BB748A13418}"/>
              </a:ext>
            </a:extLst>
          </p:cNvPr>
          <p:cNvSpPr/>
          <p:nvPr/>
        </p:nvSpPr>
        <p:spPr>
          <a:xfrm>
            <a:off x="13460679" y="0"/>
            <a:ext cx="4302125" cy="2636520"/>
          </a:xfrm>
          <a:custGeom>
            <a:avLst/>
            <a:gdLst/>
            <a:ahLst/>
            <a:cxnLst/>
            <a:rect l="l" t="t" r="r" b="b"/>
            <a:pathLst>
              <a:path w="4302125" h="2636520">
                <a:moveTo>
                  <a:pt x="4302005" y="0"/>
                </a:moveTo>
                <a:lnTo>
                  <a:pt x="861527" y="0"/>
                </a:lnTo>
                <a:lnTo>
                  <a:pt x="833074" y="40135"/>
                </a:lnTo>
                <a:lnTo>
                  <a:pt x="803948" y="80454"/>
                </a:lnTo>
                <a:lnTo>
                  <a:pt x="774460" y="120519"/>
                </a:lnTo>
                <a:lnTo>
                  <a:pt x="744612" y="160327"/>
                </a:lnTo>
                <a:lnTo>
                  <a:pt x="714405" y="199876"/>
                </a:lnTo>
                <a:lnTo>
                  <a:pt x="683841" y="239163"/>
                </a:lnTo>
                <a:lnTo>
                  <a:pt x="652922" y="278186"/>
                </a:lnTo>
                <a:lnTo>
                  <a:pt x="621649" y="316941"/>
                </a:lnTo>
                <a:lnTo>
                  <a:pt x="590023" y="355427"/>
                </a:lnTo>
                <a:lnTo>
                  <a:pt x="558046" y="393641"/>
                </a:lnTo>
                <a:lnTo>
                  <a:pt x="525721" y="431580"/>
                </a:lnTo>
                <a:lnTo>
                  <a:pt x="493047" y="469243"/>
                </a:lnTo>
                <a:lnTo>
                  <a:pt x="460028" y="506625"/>
                </a:lnTo>
                <a:lnTo>
                  <a:pt x="426664" y="543726"/>
                </a:lnTo>
                <a:lnTo>
                  <a:pt x="392957" y="580542"/>
                </a:lnTo>
                <a:lnTo>
                  <a:pt x="358909" y="617071"/>
                </a:lnTo>
                <a:lnTo>
                  <a:pt x="324521" y="653310"/>
                </a:lnTo>
                <a:lnTo>
                  <a:pt x="289794" y="689257"/>
                </a:lnTo>
                <a:lnTo>
                  <a:pt x="254732" y="724909"/>
                </a:lnTo>
                <a:lnTo>
                  <a:pt x="219334" y="760264"/>
                </a:lnTo>
                <a:lnTo>
                  <a:pt x="183602" y="795320"/>
                </a:lnTo>
                <a:lnTo>
                  <a:pt x="147539" y="830073"/>
                </a:lnTo>
                <a:lnTo>
                  <a:pt x="111146" y="864521"/>
                </a:lnTo>
                <a:lnTo>
                  <a:pt x="74424" y="898662"/>
                </a:lnTo>
                <a:lnTo>
                  <a:pt x="37338" y="932526"/>
                </a:lnTo>
                <a:lnTo>
                  <a:pt x="0" y="966012"/>
                </a:lnTo>
                <a:lnTo>
                  <a:pt x="48274" y="979796"/>
                </a:lnTo>
                <a:lnTo>
                  <a:pt x="144352" y="1008632"/>
                </a:lnTo>
                <a:lnTo>
                  <a:pt x="239785" y="1039150"/>
                </a:lnTo>
                <a:lnTo>
                  <a:pt x="334554" y="1071335"/>
                </a:lnTo>
                <a:lnTo>
                  <a:pt x="381683" y="1088050"/>
                </a:lnTo>
                <a:lnTo>
                  <a:pt x="428638" y="1105176"/>
                </a:lnTo>
                <a:lnTo>
                  <a:pt x="475418" y="1122714"/>
                </a:lnTo>
                <a:lnTo>
                  <a:pt x="522018" y="1140661"/>
                </a:lnTo>
                <a:lnTo>
                  <a:pt x="568437" y="1159015"/>
                </a:lnTo>
                <a:lnTo>
                  <a:pt x="614672" y="1177776"/>
                </a:lnTo>
                <a:lnTo>
                  <a:pt x="660721" y="1196940"/>
                </a:lnTo>
                <a:lnTo>
                  <a:pt x="706581" y="1216508"/>
                </a:lnTo>
                <a:lnTo>
                  <a:pt x="752250" y="1236477"/>
                </a:lnTo>
                <a:lnTo>
                  <a:pt x="797725" y="1256846"/>
                </a:lnTo>
                <a:lnTo>
                  <a:pt x="843004" y="1277612"/>
                </a:lnTo>
                <a:lnTo>
                  <a:pt x="888083" y="1298776"/>
                </a:lnTo>
                <a:lnTo>
                  <a:pt x="932961" y="1320334"/>
                </a:lnTo>
                <a:lnTo>
                  <a:pt x="977636" y="1342286"/>
                </a:lnTo>
                <a:lnTo>
                  <a:pt x="1022103" y="1364629"/>
                </a:lnTo>
                <a:lnTo>
                  <a:pt x="1066362" y="1387363"/>
                </a:lnTo>
                <a:lnTo>
                  <a:pt x="1110409" y="1410485"/>
                </a:lnTo>
                <a:lnTo>
                  <a:pt x="1154242" y="1433995"/>
                </a:lnTo>
                <a:lnTo>
                  <a:pt x="1197859" y="1457890"/>
                </a:lnTo>
                <a:lnTo>
                  <a:pt x="1241256" y="1482169"/>
                </a:lnTo>
                <a:lnTo>
                  <a:pt x="1284432" y="1506830"/>
                </a:lnTo>
                <a:lnTo>
                  <a:pt x="1327384" y="1531872"/>
                </a:lnTo>
                <a:lnTo>
                  <a:pt x="1370109" y="1557293"/>
                </a:lnTo>
                <a:lnTo>
                  <a:pt x="1412605" y="1583092"/>
                </a:lnTo>
                <a:lnTo>
                  <a:pt x="1454869" y="1609267"/>
                </a:lnTo>
                <a:lnTo>
                  <a:pt x="1496899" y="1635816"/>
                </a:lnTo>
                <a:lnTo>
                  <a:pt x="1538692" y="1662738"/>
                </a:lnTo>
                <a:lnTo>
                  <a:pt x="1580246" y="1690032"/>
                </a:lnTo>
                <a:lnTo>
                  <a:pt x="1621558" y="1717695"/>
                </a:lnTo>
                <a:lnTo>
                  <a:pt x="1662626" y="1745726"/>
                </a:lnTo>
                <a:lnTo>
                  <a:pt x="1703447" y="1774124"/>
                </a:lnTo>
                <a:lnTo>
                  <a:pt x="1744018" y="1802887"/>
                </a:lnTo>
                <a:lnTo>
                  <a:pt x="1784338" y="1832013"/>
                </a:lnTo>
                <a:lnTo>
                  <a:pt x="1824403" y="1861502"/>
                </a:lnTo>
                <a:lnTo>
                  <a:pt x="1864211" y="1891350"/>
                </a:lnTo>
                <a:lnTo>
                  <a:pt x="1903760" y="1921557"/>
                </a:lnTo>
                <a:lnTo>
                  <a:pt x="1943047" y="1952121"/>
                </a:lnTo>
                <a:lnTo>
                  <a:pt x="1982070" y="1983041"/>
                </a:lnTo>
                <a:lnTo>
                  <a:pt x="2020825" y="2014314"/>
                </a:lnTo>
                <a:lnTo>
                  <a:pt x="2059311" y="2045940"/>
                </a:lnTo>
                <a:lnTo>
                  <a:pt x="2097525" y="2077917"/>
                </a:lnTo>
                <a:lnTo>
                  <a:pt x="2135464" y="2110243"/>
                </a:lnTo>
                <a:lnTo>
                  <a:pt x="2173126" y="2142916"/>
                </a:lnTo>
                <a:lnTo>
                  <a:pt x="2210508" y="2175936"/>
                </a:lnTo>
                <a:lnTo>
                  <a:pt x="2247609" y="2209300"/>
                </a:lnTo>
                <a:lnTo>
                  <a:pt x="2284424" y="2243006"/>
                </a:lnTo>
                <a:lnTo>
                  <a:pt x="2320953" y="2277055"/>
                </a:lnTo>
                <a:lnTo>
                  <a:pt x="2357192" y="2311442"/>
                </a:lnTo>
                <a:lnTo>
                  <a:pt x="2393138" y="2346169"/>
                </a:lnTo>
                <a:lnTo>
                  <a:pt x="2428790" y="2381231"/>
                </a:lnTo>
                <a:lnTo>
                  <a:pt x="2464144" y="2416629"/>
                </a:lnTo>
                <a:lnTo>
                  <a:pt x="2499199" y="2452360"/>
                </a:lnTo>
                <a:lnTo>
                  <a:pt x="2533951" y="2488423"/>
                </a:lnTo>
                <a:lnTo>
                  <a:pt x="2568399" y="2524816"/>
                </a:lnTo>
                <a:lnTo>
                  <a:pt x="2602539" y="2561538"/>
                </a:lnTo>
                <a:lnTo>
                  <a:pt x="2636369" y="2598586"/>
                </a:lnTo>
                <a:lnTo>
                  <a:pt x="2669887" y="2635961"/>
                </a:lnTo>
                <a:lnTo>
                  <a:pt x="2683671" y="2587687"/>
                </a:lnTo>
                <a:lnTo>
                  <a:pt x="2697879" y="2539569"/>
                </a:lnTo>
                <a:lnTo>
                  <a:pt x="2712508" y="2491610"/>
                </a:lnTo>
                <a:lnTo>
                  <a:pt x="2727558" y="2443812"/>
                </a:lnTo>
                <a:lnTo>
                  <a:pt x="2743026" y="2396178"/>
                </a:lnTo>
                <a:lnTo>
                  <a:pt x="2758912" y="2348709"/>
                </a:lnTo>
                <a:lnTo>
                  <a:pt x="2775212" y="2301410"/>
                </a:lnTo>
                <a:lnTo>
                  <a:pt x="2791927" y="2254281"/>
                </a:lnTo>
                <a:lnTo>
                  <a:pt x="2809054" y="2207326"/>
                </a:lnTo>
                <a:lnTo>
                  <a:pt x="2826591" y="2160548"/>
                </a:lnTo>
                <a:lnTo>
                  <a:pt x="2844538" y="2113948"/>
                </a:lnTo>
                <a:lnTo>
                  <a:pt x="2862892" y="2067529"/>
                </a:lnTo>
                <a:lnTo>
                  <a:pt x="2881653" y="2021294"/>
                </a:lnTo>
                <a:lnTo>
                  <a:pt x="2900817" y="1975246"/>
                </a:lnTo>
                <a:lnTo>
                  <a:pt x="2920385" y="1929386"/>
                </a:lnTo>
                <a:lnTo>
                  <a:pt x="2940353" y="1883718"/>
                </a:lnTo>
                <a:lnTo>
                  <a:pt x="2960722" y="1838243"/>
                </a:lnTo>
                <a:lnTo>
                  <a:pt x="2981488" y="1792965"/>
                </a:lnTo>
                <a:lnTo>
                  <a:pt x="3002651" y="1747886"/>
                </a:lnTo>
                <a:lnTo>
                  <a:pt x="3024209" y="1703008"/>
                </a:lnTo>
                <a:lnTo>
                  <a:pt x="3046161" y="1658334"/>
                </a:lnTo>
                <a:lnTo>
                  <a:pt x="3068504" y="1613867"/>
                </a:lnTo>
                <a:lnTo>
                  <a:pt x="3091237" y="1569608"/>
                </a:lnTo>
                <a:lnTo>
                  <a:pt x="3114359" y="1525561"/>
                </a:lnTo>
                <a:lnTo>
                  <a:pt x="3137868" y="1481728"/>
                </a:lnTo>
                <a:lnTo>
                  <a:pt x="3161763" y="1438112"/>
                </a:lnTo>
                <a:lnTo>
                  <a:pt x="3186041" y="1394715"/>
                </a:lnTo>
                <a:lnTo>
                  <a:pt x="3210702" y="1351539"/>
                </a:lnTo>
                <a:lnTo>
                  <a:pt x="3235743" y="1308588"/>
                </a:lnTo>
                <a:lnTo>
                  <a:pt x="3261164" y="1265863"/>
                </a:lnTo>
                <a:lnTo>
                  <a:pt x="3286962" y="1223367"/>
                </a:lnTo>
                <a:lnTo>
                  <a:pt x="3313137" y="1181103"/>
                </a:lnTo>
                <a:lnTo>
                  <a:pt x="3339686" y="1139074"/>
                </a:lnTo>
                <a:lnTo>
                  <a:pt x="3366607" y="1097280"/>
                </a:lnTo>
                <a:lnTo>
                  <a:pt x="3393900" y="1055727"/>
                </a:lnTo>
                <a:lnTo>
                  <a:pt x="3421563" y="1014415"/>
                </a:lnTo>
                <a:lnTo>
                  <a:pt x="3449594" y="973347"/>
                </a:lnTo>
                <a:lnTo>
                  <a:pt x="3478015" y="932493"/>
                </a:lnTo>
                <a:lnTo>
                  <a:pt x="3506754" y="891954"/>
                </a:lnTo>
                <a:lnTo>
                  <a:pt x="3535880" y="851635"/>
                </a:lnTo>
                <a:lnTo>
                  <a:pt x="3565367" y="811569"/>
                </a:lnTo>
                <a:lnTo>
                  <a:pt x="3595215" y="771761"/>
                </a:lnTo>
                <a:lnTo>
                  <a:pt x="3625422" y="732212"/>
                </a:lnTo>
                <a:lnTo>
                  <a:pt x="3655985" y="692925"/>
                </a:lnTo>
                <a:lnTo>
                  <a:pt x="3686905" y="653902"/>
                </a:lnTo>
                <a:lnTo>
                  <a:pt x="3718178" y="615146"/>
                </a:lnTo>
                <a:lnTo>
                  <a:pt x="3749804" y="576660"/>
                </a:lnTo>
                <a:lnTo>
                  <a:pt x="3781780" y="538446"/>
                </a:lnTo>
                <a:lnTo>
                  <a:pt x="3814106" y="500506"/>
                </a:lnTo>
                <a:lnTo>
                  <a:pt x="3846779" y="462844"/>
                </a:lnTo>
                <a:lnTo>
                  <a:pt x="3879798" y="425461"/>
                </a:lnTo>
                <a:lnTo>
                  <a:pt x="3913162" y="388360"/>
                </a:lnTo>
                <a:lnTo>
                  <a:pt x="3946869" y="351544"/>
                </a:lnTo>
                <a:lnTo>
                  <a:pt x="3980917" y="315015"/>
                </a:lnTo>
                <a:lnTo>
                  <a:pt x="4015305" y="278776"/>
                </a:lnTo>
                <a:lnTo>
                  <a:pt x="4050031" y="242829"/>
                </a:lnTo>
                <a:lnTo>
                  <a:pt x="4085094" y="207176"/>
                </a:lnTo>
                <a:lnTo>
                  <a:pt x="4120491" y="171821"/>
                </a:lnTo>
                <a:lnTo>
                  <a:pt x="4156223" y="136766"/>
                </a:lnTo>
                <a:lnTo>
                  <a:pt x="4192286" y="102013"/>
                </a:lnTo>
                <a:lnTo>
                  <a:pt x="4228679" y="67564"/>
                </a:lnTo>
                <a:lnTo>
                  <a:pt x="4265401" y="33423"/>
                </a:lnTo>
                <a:lnTo>
                  <a:pt x="4302005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C7934754-2EAC-6740-8290-A2BE1753CB66}"/>
              </a:ext>
            </a:extLst>
          </p:cNvPr>
          <p:cNvSpPr/>
          <p:nvPr/>
        </p:nvSpPr>
        <p:spPr>
          <a:xfrm>
            <a:off x="0" y="5878835"/>
            <a:ext cx="1620520" cy="3743960"/>
          </a:xfrm>
          <a:custGeom>
            <a:avLst/>
            <a:gdLst/>
            <a:ahLst/>
            <a:cxnLst/>
            <a:rect l="l" t="t" r="r" b="b"/>
            <a:pathLst>
              <a:path w="1620520" h="3743959">
                <a:moveTo>
                  <a:pt x="0" y="3743813"/>
                </a:moveTo>
                <a:lnTo>
                  <a:pt x="1333094" y="3177950"/>
                </a:lnTo>
                <a:lnTo>
                  <a:pt x="1376490" y="3156888"/>
                </a:lnTo>
                <a:lnTo>
                  <a:pt x="1416765" y="3132036"/>
                </a:lnTo>
                <a:lnTo>
                  <a:pt x="1453795" y="3103704"/>
                </a:lnTo>
                <a:lnTo>
                  <a:pt x="1487453" y="3072204"/>
                </a:lnTo>
                <a:lnTo>
                  <a:pt x="1517614" y="3037846"/>
                </a:lnTo>
                <a:lnTo>
                  <a:pt x="1544153" y="3000940"/>
                </a:lnTo>
                <a:lnTo>
                  <a:pt x="1566944" y="2961797"/>
                </a:lnTo>
                <a:lnTo>
                  <a:pt x="1585862" y="2920728"/>
                </a:lnTo>
                <a:lnTo>
                  <a:pt x="1600782" y="2878044"/>
                </a:lnTo>
                <a:lnTo>
                  <a:pt x="1611578" y="2834054"/>
                </a:lnTo>
                <a:lnTo>
                  <a:pt x="1618124" y="2789070"/>
                </a:lnTo>
                <a:lnTo>
                  <a:pt x="1620295" y="2743402"/>
                </a:lnTo>
                <a:lnTo>
                  <a:pt x="1617965" y="2697361"/>
                </a:lnTo>
                <a:lnTo>
                  <a:pt x="1611010" y="2651257"/>
                </a:lnTo>
                <a:lnTo>
                  <a:pt x="1599303" y="2605402"/>
                </a:lnTo>
                <a:lnTo>
                  <a:pt x="1582720" y="2560105"/>
                </a:lnTo>
                <a:lnTo>
                  <a:pt x="617922" y="287200"/>
                </a:lnTo>
                <a:lnTo>
                  <a:pt x="596860" y="243804"/>
                </a:lnTo>
                <a:lnTo>
                  <a:pt x="572008" y="203529"/>
                </a:lnTo>
                <a:lnTo>
                  <a:pt x="543677" y="166499"/>
                </a:lnTo>
                <a:lnTo>
                  <a:pt x="512176" y="132841"/>
                </a:lnTo>
                <a:lnTo>
                  <a:pt x="477818" y="102680"/>
                </a:lnTo>
                <a:lnTo>
                  <a:pt x="440912" y="76141"/>
                </a:lnTo>
                <a:lnTo>
                  <a:pt x="401770" y="53350"/>
                </a:lnTo>
                <a:lnTo>
                  <a:pt x="360701" y="34432"/>
                </a:lnTo>
                <a:lnTo>
                  <a:pt x="318016" y="19512"/>
                </a:lnTo>
                <a:lnTo>
                  <a:pt x="274027" y="8716"/>
                </a:lnTo>
                <a:lnTo>
                  <a:pt x="229043" y="2171"/>
                </a:lnTo>
                <a:lnTo>
                  <a:pt x="183375" y="0"/>
                </a:lnTo>
                <a:lnTo>
                  <a:pt x="137333" y="2329"/>
                </a:lnTo>
                <a:lnTo>
                  <a:pt x="91230" y="9284"/>
                </a:lnTo>
                <a:lnTo>
                  <a:pt x="45374" y="20991"/>
                </a:lnTo>
                <a:lnTo>
                  <a:pt x="77" y="37574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9043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DA749453-75FD-7748-A0D9-2E9ED50D7F43}"/>
              </a:ext>
            </a:extLst>
          </p:cNvPr>
          <p:cNvSpPr/>
          <p:nvPr/>
        </p:nvSpPr>
        <p:spPr>
          <a:xfrm>
            <a:off x="5441572" y="4868987"/>
            <a:ext cx="9221470" cy="2396490"/>
          </a:xfrm>
          <a:custGeom>
            <a:avLst/>
            <a:gdLst/>
            <a:ahLst/>
            <a:cxnLst/>
            <a:rect l="l" t="t" r="r" b="b"/>
            <a:pathLst>
              <a:path w="9221469" h="2396490">
                <a:moveTo>
                  <a:pt x="8037640" y="0"/>
                </a:moveTo>
                <a:lnTo>
                  <a:pt x="1167922" y="44961"/>
                </a:lnTo>
                <a:lnTo>
                  <a:pt x="1119469" y="46259"/>
                </a:lnTo>
                <a:lnTo>
                  <a:pt x="1071528" y="49490"/>
                </a:lnTo>
                <a:lnTo>
                  <a:pt x="1024136" y="54615"/>
                </a:lnTo>
                <a:lnTo>
                  <a:pt x="977331" y="61597"/>
                </a:lnTo>
                <a:lnTo>
                  <a:pt x="931150" y="70397"/>
                </a:lnTo>
                <a:lnTo>
                  <a:pt x="885630" y="80978"/>
                </a:lnTo>
                <a:lnTo>
                  <a:pt x="840810" y="93301"/>
                </a:lnTo>
                <a:lnTo>
                  <a:pt x="796727" y="107328"/>
                </a:lnTo>
                <a:lnTo>
                  <a:pt x="753418" y="123021"/>
                </a:lnTo>
                <a:lnTo>
                  <a:pt x="710922" y="140343"/>
                </a:lnTo>
                <a:lnTo>
                  <a:pt x="669275" y="159255"/>
                </a:lnTo>
                <a:lnTo>
                  <a:pt x="628515" y="179719"/>
                </a:lnTo>
                <a:lnTo>
                  <a:pt x="588681" y="201696"/>
                </a:lnTo>
                <a:lnTo>
                  <a:pt x="549808" y="225150"/>
                </a:lnTo>
                <a:lnTo>
                  <a:pt x="511936" y="250041"/>
                </a:lnTo>
                <a:lnTo>
                  <a:pt x="475101" y="276333"/>
                </a:lnTo>
                <a:lnTo>
                  <a:pt x="439341" y="303985"/>
                </a:lnTo>
                <a:lnTo>
                  <a:pt x="404693" y="332962"/>
                </a:lnTo>
                <a:lnTo>
                  <a:pt x="371196" y="363224"/>
                </a:lnTo>
                <a:lnTo>
                  <a:pt x="338887" y="394734"/>
                </a:lnTo>
                <a:lnTo>
                  <a:pt x="307803" y="427453"/>
                </a:lnTo>
                <a:lnTo>
                  <a:pt x="277982" y="461343"/>
                </a:lnTo>
                <a:lnTo>
                  <a:pt x="249462" y="496367"/>
                </a:lnTo>
                <a:lnTo>
                  <a:pt x="222279" y="532485"/>
                </a:lnTo>
                <a:lnTo>
                  <a:pt x="196473" y="569661"/>
                </a:lnTo>
                <a:lnTo>
                  <a:pt x="172079" y="607857"/>
                </a:lnTo>
                <a:lnTo>
                  <a:pt x="149137" y="647033"/>
                </a:lnTo>
                <a:lnTo>
                  <a:pt x="127682" y="687152"/>
                </a:lnTo>
                <a:lnTo>
                  <a:pt x="107754" y="728176"/>
                </a:lnTo>
                <a:lnTo>
                  <a:pt x="89389" y="770067"/>
                </a:lnTo>
                <a:lnTo>
                  <a:pt x="72625" y="812786"/>
                </a:lnTo>
                <a:lnTo>
                  <a:pt x="57500" y="856297"/>
                </a:lnTo>
                <a:lnTo>
                  <a:pt x="44051" y="900560"/>
                </a:lnTo>
                <a:lnTo>
                  <a:pt x="32316" y="945537"/>
                </a:lnTo>
                <a:lnTo>
                  <a:pt x="22333" y="991191"/>
                </a:lnTo>
                <a:lnTo>
                  <a:pt x="14138" y="1037483"/>
                </a:lnTo>
                <a:lnTo>
                  <a:pt x="7770" y="1084376"/>
                </a:lnTo>
                <a:lnTo>
                  <a:pt x="3265" y="1131831"/>
                </a:lnTo>
                <a:lnTo>
                  <a:pt x="663" y="1179811"/>
                </a:lnTo>
                <a:lnTo>
                  <a:pt x="0" y="1228276"/>
                </a:lnTo>
                <a:lnTo>
                  <a:pt x="1297" y="1276729"/>
                </a:lnTo>
                <a:lnTo>
                  <a:pt x="4528" y="1324670"/>
                </a:lnTo>
                <a:lnTo>
                  <a:pt x="9653" y="1372062"/>
                </a:lnTo>
                <a:lnTo>
                  <a:pt x="16635" y="1418868"/>
                </a:lnTo>
                <a:lnTo>
                  <a:pt x="25435" y="1465049"/>
                </a:lnTo>
                <a:lnTo>
                  <a:pt x="36016" y="1510568"/>
                </a:lnTo>
                <a:lnTo>
                  <a:pt x="48339" y="1555388"/>
                </a:lnTo>
                <a:lnTo>
                  <a:pt x="62366" y="1599471"/>
                </a:lnTo>
                <a:lnTo>
                  <a:pt x="78059" y="1642780"/>
                </a:lnTo>
                <a:lnTo>
                  <a:pt x="95381" y="1685276"/>
                </a:lnTo>
                <a:lnTo>
                  <a:pt x="114293" y="1726923"/>
                </a:lnTo>
                <a:lnTo>
                  <a:pt x="134757" y="1767683"/>
                </a:lnTo>
                <a:lnTo>
                  <a:pt x="156734" y="1807518"/>
                </a:lnTo>
                <a:lnTo>
                  <a:pt x="180188" y="1846390"/>
                </a:lnTo>
                <a:lnTo>
                  <a:pt x="205079" y="1884263"/>
                </a:lnTo>
                <a:lnTo>
                  <a:pt x="231371" y="1921098"/>
                </a:lnTo>
                <a:lnTo>
                  <a:pt x="259023" y="1956858"/>
                </a:lnTo>
                <a:lnTo>
                  <a:pt x="288000" y="1991505"/>
                </a:lnTo>
                <a:lnTo>
                  <a:pt x="318262" y="2025002"/>
                </a:lnTo>
                <a:lnTo>
                  <a:pt x="349772" y="2057311"/>
                </a:lnTo>
                <a:lnTo>
                  <a:pt x="382491" y="2088395"/>
                </a:lnTo>
                <a:lnTo>
                  <a:pt x="416381" y="2118216"/>
                </a:lnTo>
                <a:lnTo>
                  <a:pt x="451405" y="2146736"/>
                </a:lnTo>
                <a:lnTo>
                  <a:pt x="487523" y="2173919"/>
                </a:lnTo>
                <a:lnTo>
                  <a:pt x="524699" y="2199726"/>
                </a:lnTo>
                <a:lnTo>
                  <a:pt x="562895" y="2224119"/>
                </a:lnTo>
                <a:lnTo>
                  <a:pt x="602071" y="2247062"/>
                </a:lnTo>
                <a:lnTo>
                  <a:pt x="642190" y="2268516"/>
                </a:lnTo>
                <a:lnTo>
                  <a:pt x="683214" y="2288444"/>
                </a:lnTo>
                <a:lnTo>
                  <a:pt x="725105" y="2306809"/>
                </a:lnTo>
                <a:lnTo>
                  <a:pt x="767824" y="2323573"/>
                </a:lnTo>
                <a:lnTo>
                  <a:pt x="811335" y="2338698"/>
                </a:lnTo>
                <a:lnTo>
                  <a:pt x="855598" y="2352147"/>
                </a:lnTo>
                <a:lnTo>
                  <a:pt x="900575" y="2363882"/>
                </a:lnTo>
                <a:lnTo>
                  <a:pt x="946229" y="2373866"/>
                </a:lnTo>
                <a:lnTo>
                  <a:pt x="992522" y="2382061"/>
                </a:lnTo>
                <a:lnTo>
                  <a:pt x="1039414" y="2388429"/>
                </a:lnTo>
                <a:lnTo>
                  <a:pt x="1086869" y="2392933"/>
                </a:lnTo>
                <a:lnTo>
                  <a:pt x="1134849" y="2395535"/>
                </a:lnTo>
                <a:lnTo>
                  <a:pt x="1183314" y="2396199"/>
                </a:lnTo>
                <a:lnTo>
                  <a:pt x="8053032" y="2351237"/>
                </a:lnTo>
                <a:lnTo>
                  <a:pt x="8101484" y="2349939"/>
                </a:lnTo>
                <a:lnTo>
                  <a:pt x="8149426" y="2346708"/>
                </a:lnTo>
                <a:lnTo>
                  <a:pt x="8196818" y="2341583"/>
                </a:lnTo>
                <a:lnTo>
                  <a:pt x="8243623" y="2334601"/>
                </a:lnTo>
                <a:lnTo>
                  <a:pt x="8289804" y="2325801"/>
                </a:lnTo>
                <a:lnTo>
                  <a:pt x="8335324" y="2315221"/>
                </a:lnTo>
                <a:lnTo>
                  <a:pt x="8380144" y="2302898"/>
                </a:lnTo>
                <a:lnTo>
                  <a:pt x="8424227" y="2288870"/>
                </a:lnTo>
                <a:lnTo>
                  <a:pt x="8467535" y="2273177"/>
                </a:lnTo>
                <a:lnTo>
                  <a:pt x="8510032" y="2255855"/>
                </a:lnTo>
                <a:lnTo>
                  <a:pt x="8551679" y="2236943"/>
                </a:lnTo>
                <a:lnTo>
                  <a:pt x="8592438" y="2216480"/>
                </a:lnTo>
                <a:lnTo>
                  <a:pt x="8632273" y="2194502"/>
                </a:lnTo>
                <a:lnTo>
                  <a:pt x="8671146" y="2171048"/>
                </a:lnTo>
                <a:lnTo>
                  <a:pt x="8709018" y="2146157"/>
                </a:lnTo>
                <a:lnTo>
                  <a:pt x="8745853" y="2119866"/>
                </a:lnTo>
                <a:lnTo>
                  <a:pt x="8781613" y="2092213"/>
                </a:lnTo>
                <a:lnTo>
                  <a:pt x="8816260" y="2063236"/>
                </a:lnTo>
                <a:lnTo>
                  <a:pt x="8849757" y="2032974"/>
                </a:lnTo>
                <a:lnTo>
                  <a:pt x="8882067" y="2001465"/>
                </a:lnTo>
                <a:lnTo>
                  <a:pt x="8913151" y="1968746"/>
                </a:lnTo>
                <a:lnTo>
                  <a:pt x="8942972" y="1934855"/>
                </a:lnTo>
                <a:lnTo>
                  <a:pt x="8971492" y="1899832"/>
                </a:lnTo>
                <a:lnTo>
                  <a:pt x="8998674" y="1863713"/>
                </a:lnTo>
                <a:lnTo>
                  <a:pt x="9024481" y="1826537"/>
                </a:lnTo>
                <a:lnTo>
                  <a:pt x="9048875" y="1788342"/>
                </a:lnTo>
                <a:lnTo>
                  <a:pt x="9071817" y="1749166"/>
                </a:lnTo>
                <a:lnTo>
                  <a:pt x="9093272" y="1709046"/>
                </a:lnTo>
                <a:lnTo>
                  <a:pt x="9113200" y="1668022"/>
                </a:lnTo>
                <a:lnTo>
                  <a:pt x="9131565" y="1626132"/>
                </a:lnTo>
                <a:lnTo>
                  <a:pt x="9148328" y="1583412"/>
                </a:lnTo>
                <a:lnTo>
                  <a:pt x="9163454" y="1539902"/>
                </a:lnTo>
                <a:lnTo>
                  <a:pt x="9176902" y="1495639"/>
                </a:lnTo>
                <a:lnTo>
                  <a:pt x="9188638" y="1450661"/>
                </a:lnTo>
                <a:lnTo>
                  <a:pt x="9198621" y="1405007"/>
                </a:lnTo>
                <a:lnTo>
                  <a:pt x="9206816" y="1358715"/>
                </a:lnTo>
                <a:lnTo>
                  <a:pt x="9213184" y="1311822"/>
                </a:lnTo>
                <a:lnTo>
                  <a:pt x="9217689" y="1264367"/>
                </a:lnTo>
                <a:lnTo>
                  <a:pt x="9220291" y="1216388"/>
                </a:lnTo>
                <a:lnTo>
                  <a:pt x="9220954" y="1167922"/>
                </a:lnTo>
                <a:lnTo>
                  <a:pt x="9219656" y="1119469"/>
                </a:lnTo>
                <a:lnTo>
                  <a:pt x="9216426" y="1071528"/>
                </a:lnTo>
                <a:lnTo>
                  <a:pt x="9211301" y="1024136"/>
                </a:lnTo>
                <a:lnTo>
                  <a:pt x="9204319" y="977331"/>
                </a:lnTo>
                <a:lnTo>
                  <a:pt x="9195519" y="931150"/>
                </a:lnTo>
                <a:lnTo>
                  <a:pt x="9184938" y="885630"/>
                </a:lnTo>
                <a:lnTo>
                  <a:pt x="9172615" y="840810"/>
                </a:lnTo>
                <a:lnTo>
                  <a:pt x="9158588" y="796727"/>
                </a:lnTo>
                <a:lnTo>
                  <a:pt x="9142894" y="753418"/>
                </a:lnTo>
                <a:lnTo>
                  <a:pt x="9125573" y="710922"/>
                </a:lnTo>
                <a:lnTo>
                  <a:pt x="9106661" y="669275"/>
                </a:lnTo>
                <a:lnTo>
                  <a:pt x="9086197" y="628515"/>
                </a:lnTo>
                <a:lnTo>
                  <a:pt x="9064220" y="588681"/>
                </a:lnTo>
                <a:lnTo>
                  <a:pt x="9040766" y="549808"/>
                </a:lnTo>
                <a:lnTo>
                  <a:pt x="9015874" y="511936"/>
                </a:lnTo>
                <a:lnTo>
                  <a:pt x="8989583" y="475101"/>
                </a:lnTo>
                <a:lnTo>
                  <a:pt x="8961930" y="439341"/>
                </a:lnTo>
                <a:lnTo>
                  <a:pt x="8932954" y="404693"/>
                </a:lnTo>
                <a:lnTo>
                  <a:pt x="8902692" y="371196"/>
                </a:lnTo>
                <a:lnTo>
                  <a:pt x="8871182" y="338887"/>
                </a:lnTo>
                <a:lnTo>
                  <a:pt x="8838463" y="307803"/>
                </a:lnTo>
                <a:lnTo>
                  <a:pt x="8804573" y="277982"/>
                </a:lnTo>
                <a:lnTo>
                  <a:pt x="8769549" y="249462"/>
                </a:lnTo>
                <a:lnTo>
                  <a:pt x="8733430" y="222279"/>
                </a:lnTo>
                <a:lnTo>
                  <a:pt x="8696254" y="196473"/>
                </a:lnTo>
                <a:lnTo>
                  <a:pt x="8658059" y="172079"/>
                </a:lnTo>
                <a:lnTo>
                  <a:pt x="8618883" y="149137"/>
                </a:lnTo>
                <a:lnTo>
                  <a:pt x="8578764" y="127682"/>
                </a:lnTo>
                <a:lnTo>
                  <a:pt x="8537740" y="107754"/>
                </a:lnTo>
                <a:lnTo>
                  <a:pt x="8495849" y="89389"/>
                </a:lnTo>
                <a:lnTo>
                  <a:pt x="8453130" y="72625"/>
                </a:lnTo>
                <a:lnTo>
                  <a:pt x="8409619" y="57500"/>
                </a:lnTo>
                <a:lnTo>
                  <a:pt x="8365356" y="44051"/>
                </a:lnTo>
                <a:lnTo>
                  <a:pt x="8320379" y="32316"/>
                </a:lnTo>
                <a:lnTo>
                  <a:pt x="8274725" y="22333"/>
                </a:lnTo>
                <a:lnTo>
                  <a:pt x="8228432" y="14138"/>
                </a:lnTo>
                <a:lnTo>
                  <a:pt x="8181540" y="7770"/>
                </a:lnTo>
                <a:lnTo>
                  <a:pt x="8134084" y="3265"/>
                </a:lnTo>
                <a:lnTo>
                  <a:pt x="8086105" y="663"/>
                </a:lnTo>
                <a:lnTo>
                  <a:pt x="8037640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5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EF8A8351-9D48-1B4A-8C99-829F2082EFE8}"/>
              </a:ext>
            </a:extLst>
          </p:cNvPr>
          <p:cNvSpPr txBox="1"/>
          <p:nvPr/>
        </p:nvSpPr>
        <p:spPr>
          <a:xfrm>
            <a:off x="6512347" y="5440188"/>
            <a:ext cx="7121103" cy="12817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250" b="1" spc="-60" dirty="0">
                <a:latin typeface="Goethe FF Clan" panose="020B0506030101020104" pitchFamily="34" charset="0"/>
                <a:cs typeface="Verdana"/>
              </a:rPr>
              <a:t>Der Reichstag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4E7A3163-0FF7-844F-87C3-23D0F610AA91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348A3696-6059-0046-A2FB-127CF70104EA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CDCF5F02-0188-1441-9AE8-4256E4016DB8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D0AB0717-BC92-074F-82E1-16803CFEFB9A}"/>
              </a:ext>
            </a:extLst>
          </p:cNvPr>
          <p:cNvSpPr txBox="1"/>
          <p:nvPr/>
        </p:nvSpPr>
        <p:spPr>
          <a:xfrm>
            <a:off x="824970" y="1497485"/>
            <a:ext cx="1137475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hieß das Parlament in der Weimarer  Republik?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974C9034-9499-3644-A290-FDBE89CA2409}"/>
              </a:ext>
            </a:extLst>
          </p:cNvPr>
          <p:cNvSpPr/>
          <p:nvPr/>
        </p:nvSpPr>
        <p:spPr>
          <a:xfrm>
            <a:off x="15120346" y="0"/>
            <a:ext cx="3510279" cy="2765425"/>
          </a:xfrm>
          <a:custGeom>
            <a:avLst/>
            <a:gdLst/>
            <a:ahLst/>
            <a:cxnLst/>
            <a:rect l="l" t="t" r="r" b="b"/>
            <a:pathLst>
              <a:path w="3510280" h="2765425">
                <a:moveTo>
                  <a:pt x="1755129" y="2765308"/>
                </a:moveTo>
                <a:lnTo>
                  <a:pt x="1803440" y="2764656"/>
                </a:lnTo>
                <a:lnTo>
                  <a:pt x="1851428" y="2762711"/>
                </a:lnTo>
                <a:lnTo>
                  <a:pt x="1899077" y="2759490"/>
                </a:lnTo>
                <a:lnTo>
                  <a:pt x="1946370" y="2755009"/>
                </a:lnTo>
                <a:lnTo>
                  <a:pt x="1993290" y="2749286"/>
                </a:lnTo>
                <a:lnTo>
                  <a:pt x="2039821" y="2742336"/>
                </a:lnTo>
                <a:lnTo>
                  <a:pt x="2085945" y="2734177"/>
                </a:lnTo>
                <a:lnTo>
                  <a:pt x="2131646" y="2724826"/>
                </a:lnTo>
                <a:lnTo>
                  <a:pt x="2176907" y="2714299"/>
                </a:lnTo>
                <a:lnTo>
                  <a:pt x="2221712" y="2702613"/>
                </a:lnTo>
                <a:lnTo>
                  <a:pt x="2266044" y="2689784"/>
                </a:lnTo>
                <a:lnTo>
                  <a:pt x="2309886" y="2675830"/>
                </a:lnTo>
                <a:lnTo>
                  <a:pt x="2353221" y="2660767"/>
                </a:lnTo>
                <a:lnTo>
                  <a:pt x="2396033" y="2644612"/>
                </a:lnTo>
                <a:lnTo>
                  <a:pt x="2438305" y="2627381"/>
                </a:lnTo>
                <a:lnTo>
                  <a:pt x="2480020" y="2609092"/>
                </a:lnTo>
                <a:lnTo>
                  <a:pt x="2521162" y="2589760"/>
                </a:lnTo>
                <a:lnTo>
                  <a:pt x="2561713" y="2569403"/>
                </a:lnTo>
                <a:lnTo>
                  <a:pt x="2601657" y="2548038"/>
                </a:lnTo>
                <a:lnTo>
                  <a:pt x="2640977" y="2525681"/>
                </a:lnTo>
                <a:lnTo>
                  <a:pt x="2679657" y="2502349"/>
                </a:lnTo>
                <a:lnTo>
                  <a:pt x="2717680" y="2478059"/>
                </a:lnTo>
                <a:lnTo>
                  <a:pt x="2755028" y="2452827"/>
                </a:lnTo>
                <a:lnTo>
                  <a:pt x="2791686" y="2426670"/>
                </a:lnTo>
                <a:lnTo>
                  <a:pt x="2827637" y="2399605"/>
                </a:lnTo>
                <a:lnTo>
                  <a:pt x="2862863" y="2371648"/>
                </a:lnTo>
                <a:lnTo>
                  <a:pt x="2897349" y="2342817"/>
                </a:lnTo>
                <a:lnTo>
                  <a:pt x="2931077" y="2313128"/>
                </a:lnTo>
                <a:lnTo>
                  <a:pt x="2964031" y="2282597"/>
                </a:lnTo>
                <a:lnTo>
                  <a:pt x="2996194" y="2251242"/>
                </a:lnTo>
                <a:lnTo>
                  <a:pt x="3027549" y="2219080"/>
                </a:lnTo>
                <a:lnTo>
                  <a:pt x="3058079" y="2186126"/>
                </a:lnTo>
                <a:lnTo>
                  <a:pt x="3087768" y="2152398"/>
                </a:lnTo>
                <a:lnTo>
                  <a:pt x="3116599" y="2117912"/>
                </a:lnTo>
                <a:lnTo>
                  <a:pt x="3144556" y="2082686"/>
                </a:lnTo>
                <a:lnTo>
                  <a:pt x="3171621" y="2046735"/>
                </a:lnTo>
                <a:lnTo>
                  <a:pt x="3197778" y="2010077"/>
                </a:lnTo>
                <a:lnTo>
                  <a:pt x="3223010" y="1972728"/>
                </a:lnTo>
                <a:lnTo>
                  <a:pt x="3247300" y="1934706"/>
                </a:lnTo>
                <a:lnTo>
                  <a:pt x="3270633" y="1896026"/>
                </a:lnTo>
                <a:lnTo>
                  <a:pt x="3292990" y="1856705"/>
                </a:lnTo>
                <a:lnTo>
                  <a:pt x="3314355" y="1816761"/>
                </a:lnTo>
                <a:lnTo>
                  <a:pt x="3334711" y="1776210"/>
                </a:lnTo>
                <a:lnTo>
                  <a:pt x="3354043" y="1735069"/>
                </a:lnTo>
                <a:lnTo>
                  <a:pt x="3372332" y="1693354"/>
                </a:lnTo>
                <a:lnTo>
                  <a:pt x="3389563" y="1651082"/>
                </a:lnTo>
                <a:lnTo>
                  <a:pt x="3405718" y="1608270"/>
                </a:lnTo>
                <a:lnTo>
                  <a:pt x="3420781" y="1564935"/>
                </a:lnTo>
                <a:lnTo>
                  <a:pt x="3434736" y="1521093"/>
                </a:lnTo>
                <a:lnTo>
                  <a:pt x="3447564" y="1476761"/>
                </a:lnTo>
                <a:lnTo>
                  <a:pt x="3459250" y="1431956"/>
                </a:lnTo>
                <a:lnTo>
                  <a:pt x="3469777" y="1386695"/>
                </a:lnTo>
                <a:lnTo>
                  <a:pt x="3479129" y="1340993"/>
                </a:lnTo>
                <a:lnTo>
                  <a:pt x="3487287" y="1294869"/>
                </a:lnTo>
                <a:lnTo>
                  <a:pt x="3494237" y="1248339"/>
                </a:lnTo>
                <a:lnTo>
                  <a:pt x="3499960" y="1201419"/>
                </a:lnTo>
                <a:lnTo>
                  <a:pt x="3504441" y="1154126"/>
                </a:lnTo>
                <a:lnTo>
                  <a:pt x="3507662" y="1106477"/>
                </a:lnTo>
                <a:lnTo>
                  <a:pt x="3509607" y="1058489"/>
                </a:lnTo>
                <a:lnTo>
                  <a:pt x="3510259" y="1010178"/>
                </a:lnTo>
                <a:lnTo>
                  <a:pt x="3509607" y="961867"/>
                </a:lnTo>
                <a:lnTo>
                  <a:pt x="3507662" y="913879"/>
                </a:lnTo>
                <a:lnTo>
                  <a:pt x="3504441" y="866230"/>
                </a:lnTo>
                <a:lnTo>
                  <a:pt x="3499960" y="818937"/>
                </a:lnTo>
                <a:lnTo>
                  <a:pt x="3494237" y="772017"/>
                </a:lnTo>
                <a:lnTo>
                  <a:pt x="3487287" y="725487"/>
                </a:lnTo>
                <a:lnTo>
                  <a:pt x="3479129" y="679363"/>
                </a:lnTo>
                <a:lnTo>
                  <a:pt x="3469777" y="633661"/>
                </a:lnTo>
                <a:lnTo>
                  <a:pt x="3459250" y="588400"/>
                </a:lnTo>
                <a:lnTo>
                  <a:pt x="3447564" y="543595"/>
                </a:lnTo>
                <a:lnTo>
                  <a:pt x="3434736" y="499263"/>
                </a:lnTo>
                <a:lnTo>
                  <a:pt x="3420781" y="455421"/>
                </a:lnTo>
                <a:lnTo>
                  <a:pt x="3405718" y="412086"/>
                </a:lnTo>
                <a:lnTo>
                  <a:pt x="3389563" y="369274"/>
                </a:lnTo>
                <a:lnTo>
                  <a:pt x="3372332" y="327002"/>
                </a:lnTo>
                <a:lnTo>
                  <a:pt x="3354043" y="285287"/>
                </a:lnTo>
                <a:lnTo>
                  <a:pt x="3334711" y="244146"/>
                </a:lnTo>
                <a:lnTo>
                  <a:pt x="3314355" y="203595"/>
                </a:lnTo>
                <a:lnTo>
                  <a:pt x="3292990" y="163651"/>
                </a:lnTo>
                <a:lnTo>
                  <a:pt x="3270633" y="124330"/>
                </a:lnTo>
                <a:lnTo>
                  <a:pt x="3247300" y="85650"/>
                </a:lnTo>
                <a:lnTo>
                  <a:pt x="3223010" y="47628"/>
                </a:lnTo>
                <a:lnTo>
                  <a:pt x="3197778" y="10279"/>
                </a:lnTo>
                <a:lnTo>
                  <a:pt x="3190443" y="0"/>
                </a:lnTo>
              </a:path>
              <a:path w="3510280" h="2765425">
                <a:moveTo>
                  <a:pt x="319816" y="0"/>
                </a:moveTo>
                <a:lnTo>
                  <a:pt x="287249" y="47628"/>
                </a:lnTo>
                <a:lnTo>
                  <a:pt x="262958" y="85650"/>
                </a:lnTo>
                <a:lnTo>
                  <a:pt x="239626" y="124330"/>
                </a:lnTo>
                <a:lnTo>
                  <a:pt x="217269" y="163651"/>
                </a:lnTo>
                <a:lnTo>
                  <a:pt x="195904" y="203595"/>
                </a:lnTo>
                <a:lnTo>
                  <a:pt x="175547" y="244146"/>
                </a:lnTo>
                <a:lnTo>
                  <a:pt x="156216" y="285287"/>
                </a:lnTo>
                <a:lnTo>
                  <a:pt x="137926" y="327002"/>
                </a:lnTo>
                <a:lnTo>
                  <a:pt x="120696" y="369274"/>
                </a:lnTo>
                <a:lnTo>
                  <a:pt x="104540" y="412086"/>
                </a:lnTo>
                <a:lnTo>
                  <a:pt x="89477" y="455421"/>
                </a:lnTo>
                <a:lnTo>
                  <a:pt x="75523" y="499263"/>
                </a:lnTo>
                <a:lnTo>
                  <a:pt x="62694" y="543595"/>
                </a:lnTo>
                <a:lnTo>
                  <a:pt x="51008" y="588400"/>
                </a:lnTo>
                <a:lnTo>
                  <a:pt x="40481" y="633661"/>
                </a:lnTo>
                <a:lnTo>
                  <a:pt x="31130" y="679363"/>
                </a:lnTo>
                <a:lnTo>
                  <a:pt x="22971" y="725487"/>
                </a:lnTo>
                <a:lnTo>
                  <a:pt x="16022" y="772017"/>
                </a:lnTo>
                <a:lnTo>
                  <a:pt x="10298" y="818937"/>
                </a:lnTo>
                <a:lnTo>
                  <a:pt x="5818" y="866230"/>
                </a:lnTo>
                <a:lnTo>
                  <a:pt x="2597" y="913879"/>
                </a:lnTo>
                <a:lnTo>
                  <a:pt x="652" y="961867"/>
                </a:lnTo>
                <a:lnTo>
                  <a:pt x="0" y="1010178"/>
                </a:lnTo>
                <a:lnTo>
                  <a:pt x="652" y="1058489"/>
                </a:lnTo>
                <a:lnTo>
                  <a:pt x="2597" y="1106477"/>
                </a:lnTo>
                <a:lnTo>
                  <a:pt x="5818" y="1154126"/>
                </a:lnTo>
                <a:lnTo>
                  <a:pt x="10298" y="1201419"/>
                </a:lnTo>
                <a:lnTo>
                  <a:pt x="16022" y="1248339"/>
                </a:lnTo>
                <a:lnTo>
                  <a:pt x="22971" y="1294869"/>
                </a:lnTo>
                <a:lnTo>
                  <a:pt x="31130" y="1340993"/>
                </a:lnTo>
                <a:lnTo>
                  <a:pt x="40481" y="1386695"/>
                </a:lnTo>
                <a:lnTo>
                  <a:pt x="51008" y="1431956"/>
                </a:lnTo>
                <a:lnTo>
                  <a:pt x="62694" y="1476761"/>
                </a:lnTo>
                <a:lnTo>
                  <a:pt x="75523" y="1521093"/>
                </a:lnTo>
                <a:lnTo>
                  <a:pt x="89477" y="1564935"/>
                </a:lnTo>
                <a:lnTo>
                  <a:pt x="104540" y="1608270"/>
                </a:lnTo>
                <a:lnTo>
                  <a:pt x="120696" y="1651082"/>
                </a:lnTo>
                <a:lnTo>
                  <a:pt x="137926" y="1693354"/>
                </a:lnTo>
                <a:lnTo>
                  <a:pt x="156216" y="1735069"/>
                </a:lnTo>
                <a:lnTo>
                  <a:pt x="175547" y="1776210"/>
                </a:lnTo>
                <a:lnTo>
                  <a:pt x="195904" y="1816761"/>
                </a:lnTo>
                <a:lnTo>
                  <a:pt x="217269" y="1856705"/>
                </a:lnTo>
                <a:lnTo>
                  <a:pt x="239626" y="1896026"/>
                </a:lnTo>
                <a:lnTo>
                  <a:pt x="262958" y="1934706"/>
                </a:lnTo>
                <a:lnTo>
                  <a:pt x="287249" y="1972728"/>
                </a:lnTo>
                <a:lnTo>
                  <a:pt x="312481" y="2010077"/>
                </a:lnTo>
                <a:lnTo>
                  <a:pt x="338638" y="2046735"/>
                </a:lnTo>
                <a:lnTo>
                  <a:pt x="365703" y="2082686"/>
                </a:lnTo>
                <a:lnTo>
                  <a:pt x="393659" y="2117912"/>
                </a:lnTo>
                <a:lnTo>
                  <a:pt x="422490" y="2152398"/>
                </a:lnTo>
                <a:lnTo>
                  <a:pt x="452180" y="2186126"/>
                </a:lnTo>
                <a:lnTo>
                  <a:pt x="482710" y="2219080"/>
                </a:lnTo>
                <a:lnTo>
                  <a:pt x="514065" y="2251242"/>
                </a:lnTo>
                <a:lnTo>
                  <a:pt x="546228" y="2282597"/>
                </a:lnTo>
                <a:lnTo>
                  <a:pt x="579181" y="2313128"/>
                </a:lnTo>
                <a:lnTo>
                  <a:pt x="612910" y="2342817"/>
                </a:lnTo>
                <a:lnTo>
                  <a:pt x="647395" y="2371648"/>
                </a:lnTo>
                <a:lnTo>
                  <a:pt x="682622" y="2399605"/>
                </a:lnTo>
                <a:lnTo>
                  <a:pt x="718572" y="2426670"/>
                </a:lnTo>
                <a:lnTo>
                  <a:pt x="755230" y="2452827"/>
                </a:lnTo>
                <a:lnTo>
                  <a:pt x="792579" y="2478059"/>
                </a:lnTo>
                <a:lnTo>
                  <a:pt x="830602" y="2502349"/>
                </a:lnTo>
                <a:lnTo>
                  <a:pt x="869282" y="2525681"/>
                </a:lnTo>
                <a:lnTo>
                  <a:pt x="908602" y="2548038"/>
                </a:lnTo>
                <a:lnTo>
                  <a:pt x="948546" y="2569403"/>
                </a:lnTo>
                <a:lnTo>
                  <a:pt x="989097" y="2589760"/>
                </a:lnTo>
                <a:lnTo>
                  <a:pt x="1030238" y="2609092"/>
                </a:lnTo>
                <a:lnTo>
                  <a:pt x="1071953" y="2627381"/>
                </a:lnTo>
                <a:lnTo>
                  <a:pt x="1114225" y="2644612"/>
                </a:lnTo>
                <a:lnTo>
                  <a:pt x="1157037" y="2660767"/>
                </a:lnTo>
                <a:lnTo>
                  <a:pt x="1200372" y="2675830"/>
                </a:lnTo>
                <a:lnTo>
                  <a:pt x="1244214" y="2689784"/>
                </a:lnTo>
                <a:lnTo>
                  <a:pt x="1288546" y="2702613"/>
                </a:lnTo>
                <a:lnTo>
                  <a:pt x="1333351" y="2714299"/>
                </a:lnTo>
                <a:lnTo>
                  <a:pt x="1378613" y="2724826"/>
                </a:lnTo>
                <a:lnTo>
                  <a:pt x="1424314" y="2734177"/>
                </a:lnTo>
                <a:lnTo>
                  <a:pt x="1470438" y="2742336"/>
                </a:lnTo>
                <a:lnTo>
                  <a:pt x="1516969" y="2749286"/>
                </a:lnTo>
                <a:lnTo>
                  <a:pt x="1563889" y="2755009"/>
                </a:lnTo>
                <a:lnTo>
                  <a:pt x="1611181" y="2759490"/>
                </a:lnTo>
                <a:lnTo>
                  <a:pt x="1658830" y="2762711"/>
                </a:lnTo>
                <a:lnTo>
                  <a:pt x="1706818" y="2764656"/>
                </a:lnTo>
                <a:lnTo>
                  <a:pt x="1755129" y="2765308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4086D3EA-9E0C-814D-966B-6CFE15C8691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462490" y="5645380"/>
            <a:ext cx="2400125" cy="2371977"/>
          </a:xfrm>
          <a:prstGeom prst="rect">
            <a:avLst/>
          </a:prstGeom>
        </p:spPr>
      </p:pic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A0C40803-3164-5F49-BB10-DEBBA4ABF76C}"/>
              </a:ext>
            </a:extLst>
          </p:cNvPr>
          <p:cNvSpPr/>
          <p:nvPr/>
        </p:nvSpPr>
        <p:spPr>
          <a:xfrm>
            <a:off x="4828150" y="8164528"/>
            <a:ext cx="5214024" cy="3144822"/>
          </a:xfrm>
          <a:custGeom>
            <a:avLst/>
            <a:gdLst>
              <a:gd name="connsiteX0" fmla="*/ 2543802 w 5214024"/>
              <a:gd name="connsiteY0" fmla="*/ 0 h 3144822"/>
              <a:gd name="connsiteX1" fmla="*/ 5214024 w 5214024"/>
              <a:gd name="connsiteY1" fmla="*/ 751432 h 3144822"/>
              <a:gd name="connsiteX2" fmla="*/ 4546132 w 5214024"/>
              <a:gd name="connsiteY2" fmla="*/ 3144822 h 3144822"/>
              <a:gd name="connsiteX3" fmla="*/ 3790652 w 5214024"/>
              <a:gd name="connsiteY3" fmla="*/ 3144822 h 3144822"/>
              <a:gd name="connsiteX4" fmla="*/ 3764690 w 5214024"/>
              <a:gd name="connsiteY4" fmla="*/ 3129177 h 3144822"/>
              <a:gd name="connsiteX5" fmla="*/ 3722342 w 5214024"/>
              <a:gd name="connsiteY5" fmla="*/ 3102594 h 3144822"/>
              <a:gd name="connsiteX6" fmla="*/ 3680569 w 5214024"/>
              <a:gd name="connsiteY6" fmla="*/ 3075302 h 3144822"/>
              <a:gd name="connsiteX7" fmla="*/ 3639377 w 5214024"/>
              <a:gd name="connsiteY7" fmla="*/ 3047312 h 3144822"/>
              <a:gd name="connsiteX8" fmla="*/ 3598772 w 5214024"/>
              <a:gd name="connsiteY8" fmla="*/ 3018633 h 3144822"/>
              <a:gd name="connsiteX9" fmla="*/ 3558759 w 5214024"/>
              <a:gd name="connsiteY9" fmla="*/ 2989276 h 3144822"/>
              <a:gd name="connsiteX10" fmla="*/ 3519345 w 5214024"/>
              <a:gd name="connsiteY10" fmla="*/ 2959252 h 3144822"/>
              <a:gd name="connsiteX11" fmla="*/ 3480535 w 5214024"/>
              <a:gd name="connsiteY11" fmla="*/ 2928571 h 3144822"/>
              <a:gd name="connsiteX12" fmla="*/ 3442334 w 5214024"/>
              <a:gd name="connsiteY12" fmla="*/ 2897244 h 3144822"/>
              <a:gd name="connsiteX13" fmla="*/ 3404750 w 5214024"/>
              <a:gd name="connsiteY13" fmla="*/ 2865282 h 3144822"/>
              <a:gd name="connsiteX14" fmla="*/ 3367787 w 5214024"/>
              <a:gd name="connsiteY14" fmla="*/ 2832694 h 3144822"/>
              <a:gd name="connsiteX15" fmla="*/ 3331451 w 5214024"/>
              <a:gd name="connsiteY15" fmla="*/ 2799492 h 3144822"/>
              <a:gd name="connsiteX16" fmla="*/ 3295748 w 5214024"/>
              <a:gd name="connsiteY16" fmla="*/ 2765686 h 3144822"/>
              <a:gd name="connsiteX17" fmla="*/ 3260685 w 5214024"/>
              <a:gd name="connsiteY17" fmla="*/ 2731286 h 3144822"/>
              <a:gd name="connsiteX18" fmla="*/ 3226266 w 5214024"/>
              <a:gd name="connsiteY18" fmla="*/ 2696303 h 3144822"/>
              <a:gd name="connsiteX19" fmla="*/ 3192497 w 5214024"/>
              <a:gd name="connsiteY19" fmla="*/ 2660747 h 3144822"/>
              <a:gd name="connsiteX20" fmla="*/ 3159385 w 5214024"/>
              <a:gd name="connsiteY20" fmla="*/ 2624630 h 3144822"/>
              <a:gd name="connsiteX21" fmla="*/ 3126936 w 5214024"/>
              <a:gd name="connsiteY21" fmla="*/ 2587961 h 3144822"/>
              <a:gd name="connsiteX22" fmla="*/ 3095154 w 5214024"/>
              <a:gd name="connsiteY22" fmla="*/ 2550751 h 3144822"/>
              <a:gd name="connsiteX23" fmla="*/ 3064045 w 5214024"/>
              <a:gd name="connsiteY23" fmla="*/ 2513011 h 3144822"/>
              <a:gd name="connsiteX24" fmla="*/ 3033617 w 5214024"/>
              <a:gd name="connsiteY24" fmla="*/ 2474751 h 3144822"/>
              <a:gd name="connsiteX25" fmla="*/ 3003874 w 5214024"/>
              <a:gd name="connsiteY25" fmla="*/ 2435982 h 3144822"/>
              <a:gd name="connsiteX26" fmla="*/ 2974822 w 5214024"/>
              <a:gd name="connsiteY26" fmla="*/ 2396713 h 3144822"/>
              <a:gd name="connsiteX27" fmla="*/ 2946467 w 5214024"/>
              <a:gd name="connsiteY27" fmla="*/ 2356957 h 3144822"/>
              <a:gd name="connsiteX28" fmla="*/ 2918814 w 5214024"/>
              <a:gd name="connsiteY28" fmla="*/ 2316723 h 3144822"/>
              <a:gd name="connsiteX29" fmla="*/ 2891871 w 5214024"/>
              <a:gd name="connsiteY29" fmla="*/ 2276021 h 3144822"/>
              <a:gd name="connsiteX30" fmla="*/ 2865641 w 5214024"/>
              <a:gd name="connsiteY30" fmla="*/ 2234863 h 3144822"/>
              <a:gd name="connsiteX31" fmla="*/ 2840132 w 5214024"/>
              <a:gd name="connsiteY31" fmla="*/ 2193259 h 3144822"/>
              <a:gd name="connsiteX32" fmla="*/ 2815349 w 5214024"/>
              <a:gd name="connsiteY32" fmla="*/ 2151219 h 3144822"/>
              <a:gd name="connsiteX33" fmla="*/ 2791297 w 5214024"/>
              <a:gd name="connsiteY33" fmla="*/ 2108753 h 3144822"/>
              <a:gd name="connsiteX34" fmla="*/ 2767984 w 5214024"/>
              <a:gd name="connsiteY34" fmla="*/ 2065874 h 3144822"/>
              <a:gd name="connsiteX35" fmla="*/ 2467880 w 5214024"/>
              <a:gd name="connsiteY35" fmla="*/ 3144822 h 3144822"/>
              <a:gd name="connsiteX36" fmla="*/ 224216 w 5214024"/>
              <a:gd name="connsiteY36" fmla="*/ 3144822 h 3144822"/>
              <a:gd name="connsiteX37" fmla="*/ 209996 w 5214024"/>
              <a:gd name="connsiteY37" fmla="*/ 3110996 h 3144822"/>
              <a:gd name="connsiteX38" fmla="*/ 193193 w 5214024"/>
              <a:gd name="connsiteY38" fmla="*/ 3069156 h 3144822"/>
              <a:gd name="connsiteX39" fmla="*/ 177056 w 5214024"/>
              <a:gd name="connsiteY39" fmla="*/ 3027031 h 3144822"/>
              <a:gd name="connsiteX40" fmla="*/ 161591 w 5214024"/>
              <a:gd name="connsiteY40" fmla="*/ 2984630 h 3144822"/>
              <a:gd name="connsiteX41" fmla="*/ 146801 w 5214024"/>
              <a:gd name="connsiteY41" fmla="*/ 2941961 h 3144822"/>
              <a:gd name="connsiteX42" fmla="*/ 132692 w 5214024"/>
              <a:gd name="connsiteY42" fmla="*/ 2899031 h 3144822"/>
              <a:gd name="connsiteX43" fmla="*/ 119268 w 5214024"/>
              <a:gd name="connsiteY43" fmla="*/ 2855850 h 3144822"/>
              <a:gd name="connsiteX44" fmla="*/ 106533 w 5214024"/>
              <a:gd name="connsiteY44" fmla="*/ 2812425 h 3144822"/>
              <a:gd name="connsiteX45" fmla="*/ 94493 w 5214024"/>
              <a:gd name="connsiteY45" fmla="*/ 2768765 h 3144822"/>
              <a:gd name="connsiteX46" fmla="*/ 83151 w 5214024"/>
              <a:gd name="connsiteY46" fmla="*/ 2724878 h 3144822"/>
              <a:gd name="connsiteX47" fmla="*/ 72512 w 5214024"/>
              <a:gd name="connsiteY47" fmla="*/ 2680772 h 3144822"/>
              <a:gd name="connsiteX48" fmla="*/ 62582 w 5214024"/>
              <a:gd name="connsiteY48" fmla="*/ 2636456 h 3144822"/>
              <a:gd name="connsiteX49" fmla="*/ 53364 w 5214024"/>
              <a:gd name="connsiteY49" fmla="*/ 2591937 h 3144822"/>
              <a:gd name="connsiteX50" fmla="*/ 44863 w 5214024"/>
              <a:gd name="connsiteY50" fmla="*/ 2547225 h 3144822"/>
              <a:gd name="connsiteX51" fmla="*/ 37084 w 5214024"/>
              <a:gd name="connsiteY51" fmla="*/ 2502326 h 3144822"/>
              <a:gd name="connsiteX52" fmla="*/ 30031 w 5214024"/>
              <a:gd name="connsiteY52" fmla="*/ 2457249 h 3144822"/>
              <a:gd name="connsiteX53" fmla="*/ 23709 w 5214024"/>
              <a:gd name="connsiteY53" fmla="*/ 2412004 h 3144822"/>
              <a:gd name="connsiteX54" fmla="*/ 18123 w 5214024"/>
              <a:gd name="connsiteY54" fmla="*/ 2366597 h 3144822"/>
              <a:gd name="connsiteX55" fmla="*/ 13277 w 5214024"/>
              <a:gd name="connsiteY55" fmla="*/ 2321037 h 3144822"/>
              <a:gd name="connsiteX56" fmla="*/ 9175 w 5214024"/>
              <a:gd name="connsiteY56" fmla="*/ 2275332 h 3144822"/>
              <a:gd name="connsiteX57" fmla="*/ 5823 w 5214024"/>
              <a:gd name="connsiteY57" fmla="*/ 2229491 h 3144822"/>
              <a:gd name="connsiteX58" fmla="*/ 3225 w 5214024"/>
              <a:gd name="connsiteY58" fmla="*/ 2183522 h 3144822"/>
              <a:gd name="connsiteX59" fmla="*/ 1385 w 5214024"/>
              <a:gd name="connsiteY59" fmla="*/ 2137433 h 3144822"/>
              <a:gd name="connsiteX60" fmla="*/ 308 w 5214024"/>
              <a:gd name="connsiteY60" fmla="*/ 2091232 h 3144822"/>
              <a:gd name="connsiteX61" fmla="*/ 0 w 5214024"/>
              <a:gd name="connsiteY61" fmla="*/ 2044927 h 3144822"/>
              <a:gd name="connsiteX62" fmla="*/ 463 w 5214024"/>
              <a:gd name="connsiteY62" fmla="*/ 1998527 h 3144822"/>
              <a:gd name="connsiteX63" fmla="*/ 1703 w 5214024"/>
              <a:gd name="connsiteY63" fmla="*/ 1952040 h 3144822"/>
              <a:gd name="connsiteX64" fmla="*/ 3725 w 5214024"/>
              <a:gd name="connsiteY64" fmla="*/ 1905475 h 3144822"/>
              <a:gd name="connsiteX65" fmla="*/ 6533 w 5214024"/>
              <a:gd name="connsiteY65" fmla="*/ 1858838 h 3144822"/>
              <a:gd name="connsiteX66" fmla="*/ 10131 w 5214024"/>
              <a:gd name="connsiteY66" fmla="*/ 1812140 h 3144822"/>
              <a:gd name="connsiteX67" fmla="*/ 14525 w 5214024"/>
              <a:gd name="connsiteY67" fmla="*/ 1765387 h 3144822"/>
              <a:gd name="connsiteX68" fmla="*/ 19719 w 5214024"/>
              <a:gd name="connsiteY68" fmla="*/ 1718588 h 3144822"/>
              <a:gd name="connsiteX69" fmla="*/ 25717 w 5214024"/>
              <a:gd name="connsiteY69" fmla="*/ 1671752 h 3144822"/>
              <a:gd name="connsiteX70" fmla="*/ 32524 w 5214024"/>
              <a:gd name="connsiteY70" fmla="*/ 1624886 h 3144822"/>
              <a:gd name="connsiteX71" fmla="*/ 40145 w 5214024"/>
              <a:gd name="connsiteY71" fmla="*/ 1577999 h 3144822"/>
              <a:gd name="connsiteX72" fmla="*/ 48584 w 5214024"/>
              <a:gd name="connsiteY72" fmla="*/ 1531099 h 3144822"/>
              <a:gd name="connsiteX73" fmla="*/ 57847 w 5214024"/>
              <a:gd name="connsiteY73" fmla="*/ 1484194 h 3144822"/>
              <a:gd name="connsiteX74" fmla="*/ 67936 w 5214024"/>
              <a:gd name="connsiteY74" fmla="*/ 1437293 h 3144822"/>
              <a:gd name="connsiteX75" fmla="*/ 78858 w 5214024"/>
              <a:gd name="connsiteY75" fmla="*/ 1390404 h 3144822"/>
              <a:gd name="connsiteX76" fmla="*/ 90616 w 5214024"/>
              <a:gd name="connsiteY76" fmla="*/ 1343534 h 3144822"/>
              <a:gd name="connsiteX77" fmla="*/ 103216 w 5214024"/>
              <a:gd name="connsiteY77" fmla="*/ 1296693 h 3144822"/>
              <a:gd name="connsiteX78" fmla="*/ 2756434 w 5214024"/>
              <a:gd name="connsiteY78" fmla="*/ 2043791 h 3144822"/>
              <a:gd name="connsiteX79" fmla="*/ 2734294 w 5214024"/>
              <a:gd name="connsiteY79" fmla="*/ 2000165 h 3144822"/>
              <a:gd name="connsiteX80" fmla="*/ 2712906 w 5214024"/>
              <a:gd name="connsiteY80" fmla="*/ 1956158 h 3144822"/>
              <a:gd name="connsiteX81" fmla="*/ 2692277 w 5214024"/>
              <a:gd name="connsiteY81" fmla="*/ 1911780 h 3144822"/>
              <a:gd name="connsiteX82" fmla="*/ 2672413 w 5214024"/>
              <a:gd name="connsiteY82" fmla="*/ 1867042 h 3144822"/>
              <a:gd name="connsiteX83" fmla="*/ 2653319 w 5214024"/>
              <a:gd name="connsiteY83" fmla="*/ 1821952 h 3144822"/>
              <a:gd name="connsiteX84" fmla="*/ 2635002 w 5214024"/>
              <a:gd name="connsiteY84" fmla="*/ 1776523 h 3144822"/>
              <a:gd name="connsiteX85" fmla="*/ 2617468 w 5214024"/>
              <a:gd name="connsiteY85" fmla="*/ 1730762 h 3144822"/>
              <a:gd name="connsiteX86" fmla="*/ 2600722 w 5214024"/>
              <a:gd name="connsiteY86" fmla="*/ 1684682 h 3144822"/>
              <a:gd name="connsiteX87" fmla="*/ 2584772 w 5214024"/>
              <a:gd name="connsiteY87" fmla="*/ 1638292 h 3144822"/>
              <a:gd name="connsiteX88" fmla="*/ 2569622 w 5214024"/>
              <a:gd name="connsiteY88" fmla="*/ 1591602 h 3144822"/>
              <a:gd name="connsiteX89" fmla="*/ 2555279 w 5214024"/>
              <a:gd name="connsiteY89" fmla="*/ 1544622 h 3144822"/>
              <a:gd name="connsiteX90" fmla="*/ 2541749 w 5214024"/>
              <a:gd name="connsiteY90" fmla="*/ 1497362 h 3144822"/>
              <a:gd name="connsiteX91" fmla="*/ 2529038 w 5214024"/>
              <a:gd name="connsiteY91" fmla="*/ 1449834 h 3144822"/>
              <a:gd name="connsiteX92" fmla="*/ 2517152 w 5214024"/>
              <a:gd name="connsiteY92" fmla="*/ 1402046 h 3144822"/>
              <a:gd name="connsiteX93" fmla="*/ 2506098 w 5214024"/>
              <a:gd name="connsiteY93" fmla="*/ 1354009 h 3144822"/>
              <a:gd name="connsiteX94" fmla="*/ 2495880 w 5214024"/>
              <a:gd name="connsiteY94" fmla="*/ 1305733 h 3144822"/>
              <a:gd name="connsiteX95" fmla="*/ 2486505 w 5214024"/>
              <a:gd name="connsiteY95" fmla="*/ 1257228 h 3144822"/>
              <a:gd name="connsiteX96" fmla="*/ 2477980 w 5214024"/>
              <a:gd name="connsiteY96" fmla="*/ 1208505 h 3144822"/>
              <a:gd name="connsiteX97" fmla="*/ 2470309 w 5214024"/>
              <a:gd name="connsiteY97" fmla="*/ 1159573 h 3144822"/>
              <a:gd name="connsiteX98" fmla="*/ 2463500 w 5214024"/>
              <a:gd name="connsiteY98" fmla="*/ 1110443 h 3144822"/>
              <a:gd name="connsiteX99" fmla="*/ 2457559 w 5214024"/>
              <a:gd name="connsiteY99" fmla="*/ 1061126 h 3144822"/>
              <a:gd name="connsiteX100" fmla="*/ 2452490 w 5214024"/>
              <a:gd name="connsiteY100" fmla="*/ 1011630 h 3144822"/>
              <a:gd name="connsiteX101" fmla="*/ 2448301 w 5214024"/>
              <a:gd name="connsiteY101" fmla="*/ 961966 h 3144822"/>
              <a:gd name="connsiteX102" fmla="*/ 2444997 w 5214024"/>
              <a:gd name="connsiteY102" fmla="*/ 912145 h 3144822"/>
              <a:gd name="connsiteX103" fmla="*/ 2442584 w 5214024"/>
              <a:gd name="connsiteY103" fmla="*/ 862176 h 3144822"/>
              <a:gd name="connsiteX104" fmla="*/ 2441069 w 5214024"/>
              <a:gd name="connsiteY104" fmla="*/ 812071 h 3144822"/>
              <a:gd name="connsiteX105" fmla="*/ 2440458 w 5214024"/>
              <a:gd name="connsiteY105" fmla="*/ 761838 h 3144822"/>
              <a:gd name="connsiteX106" fmla="*/ 2440756 w 5214024"/>
              <a:gd name="connsiteY106" fmla="*/ 711488 h 3144822"/>
              <a:gd name="connsiteX107" fmla="*/ 2441969 w 5214024"/>
              <a:gd name="connsiteY107" fmla="*/ 661031 h 3144822"/>
              <a:gd name="connsiteX108" fmla="*/ 2444104 w 5214024"/>
              <a:gd name="connsiteY108" fmla="*/ 610478 h 3144822"/>
              <a:gd name="connsiteX109" fmla="*/ 2447167 w 5214024"/>
              <a:gd name="connsiteY109" fmla="*/ 559838 h 3144822"/>
              <a:gd name="connsiteX110" fmla="*/ 2451163 w 5214024"/>
              <a:gd name="connsiteY110" fmla="*/ 509122 h 3144822"/>
              <a:gd name="connsiteX111" fmla="*/ 2456099 w 5214024"/>
              <a:gd name="connsiteY111" fmla="*/ 458339 h 3144822"/>
              <a:gd name="connsiteX112" fmla="*/ 2461980 w 5214024"/>
              <a:gd name="connsiteY112" fmla="*/ 407501 h 3144822"/>
              <a:gd name="connsiteX113" fmla="*/ 2468814 w 5214024"/>
              <a:gd name="connsiteY113" fmla="*/ 356617 h 3144822"/>
              <a:gd name="connsiteX114" fmla="*/ 2476605 w 5214024"/>
              <a:gd name="connsiteY114" fmla="*/ 305697 h 3144822"/>
              <a:gd name="connsiteX115" fmla="*/ 2485359 w 5214024"/>
              <a:gd name="connsiteY115" fmla="*/ 254752 h 3144822"/>
              <a:gd name="connsiteX116" fmla="*/ 2495084 w 5214024"/>
              <a:gd name="connsiteY116" fmla="*/ 203792 h 3144822"/>
              <a:gd name="connsiteX117" fmla="*/ 2505785 w 5214024"/>
              <a:gd name="connsiteY117" fmla="*/ 152826 h 3144822"/>
              <a:gd name="connsiteX118" fmla="*/ 2517467 w 5214024"/>
              <a:gd name="connsiteY118" fmla="*/ 101865 h 3144822"/>
              <a:gd name="connsiteX119" fmla="*/ 2530138 w 5214024"/>
              <a:gd name="connsiteY119" fmla="*/ 50920 h 314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214024" h="3144822">
                <a:moveTo>
                  <a:pt x="2543802" y="0"/>
                </a:moveTo>
                <a:lnTo>
                  <a:pt x="5214024" y="751432"/>
                </a:lnTo>
                <a:lnTo>
                  <a:pt x="4546132" y="3144822"/>
                </a:lnTo>
                <a:lnTo>
                  <a:pt x="3790652" y="3144822"/>
                </a:lnTo>
                <a:lnTo>
                  <a:pt x="3764690" y="3129177"/>
                </a:lnTo>
                <a:lnTo>
                  <a:pt x="3722342" y="3102594"/>
                </a:lnTo>
                <a:lnTo>
                  <a:pt x="3680569" y="3075302"/>
                </a:lnTo>
                <a:lnTo>
                  <a:pt x="3639377" y="3047312"/>
                </a:lnTo>
                <a:lnTo>
                  <a:pt x="3598772" y="3018633"/>
                </a:lnTo>
                <a:lnTo>
                  <a:pt x="3558759" y="2989276"/>
                </a:lnTo>
                <a:lnTo>
                  <a:pt x="3519345" y="2959252"/>
                </a:lnTo>
                <a:lnTo>
                  <a:pt x="3480535" y="2928571"/>
                </a:lnTo>
                <a:lnTo>
                  <a:pt x="3442334" y="2897244"/>
                </a:lnTo>
                <a:lnTo>
                  <a:pt x="3404750" y="2865282"/>
                </a:lnTo>
                <a:lnTo>
                  <a:pt x="3367787" y="2832694"/>
                </a:lnTo>
                <a:lnTo>
                  <a:pt x="3331451" y="2799492"/>
                </a:lnTo>
                <a:lnTo>
                  <a:pt x="3295748" y="2765686"/>
                </a:lnTo>
                <a:lnTo>
                  <a:pt x="3260685" y="2731286"/>
                </a:lnTo>
                <a:lnTo>
                  <a:pt x="3226266" y="2696303"/>
                </a:lnTo>
                <a:lnTo>
                  <a:pt x="3192497" y="2660747"/>
                </a:lnTo>
                <a:lnTo>
                  <a:pt x="3159385" y="2624630"/>
                </a:lnTo>
                <a:lnTo>
                  <a:pt x="3126936" y="2587961"/>
                </a:lnTo>
                <a:lnTo>
                  <a:pt x="3095154" y="2550751"/>
                </a:lnTo>
                <a:lnTo>
                  <a:pt x="3064045" y="2513011"/>
                </a:lnTo>
                <a:lnTo>
                  <a:pt x="3033617" y="2474751"/>
                </a:lnTo>
                <a:lnTo>
                  <a:pt x="3003874" y="2435982"/>
                </a:lnTo>
                <a:lnTo>
                  <a:pt x="2974822" y="2396713"/>
                </a:lnTo>
                <a:lnTo>
                  <a:pt x="2946467" y="2356957"/>
                </a:lnTo>
                <a:lnTo>
                  <a:pt x="2918814" y="2316723"/>
                </a:lnTo>
                <a:lnTo>
                  <a:pt x="2891871" y="2276021"/>
                </a:lnTo>
                <a:lnTo>
                  <a:pt x="2865641" y="2234863"/>
                </a:lnTo>
                <a:lnTo>
                  <a:pt x="2840132" y="2193259"/>
                </a:lnTo>
                <a:lnTo>
                  <a:pt x="2815349" y="2151219"/>
                </a:lnTo>
                <a:lnTo>
                  <a:pt x="2791297" y="2108753"/>
                </a:lnTo>
                <a:lnTo>
                  <a:pt x="2767984" y="2065874"/>
                </a:lnTo>
                <a:lnTo>
                  <a:pt x="2467880" y="3144822"/>
                </a:lnTo>
                <a:lnTo>
                  <a:pt x="224216" y="3144822"/>
                </a:lnTo>
                <a:lnTo>
                  <a:pt x="209996" y="3110996"/>
                </a:lnTo>
                <a:lnTo>
                  <a:pt x="193193" y="3069156"/>
                </a:lnTo>
                <a:lnTo>
                  <a:pt x="177056" y="3027031"/>
                </a:lnTo>
                <a:lnTo>
                  <a:pt x="161591" y="2984630"/>
                </a:lnTo>
                <a:lnTo>
                  <a:pt x="146801" y="2941961"/>
                </a:lnTo>
                <a:lnTo>
                  <a:pt x="132692" y="2899031"/>
                </a:lnTo>
                <a:lnTo>
                  <a:pt x="119268" y="2855850"/>
                </a:lnTo>
                <a:lnTo>
                  <a:pt x="106533" y="2812425"/>
                </a:lnTo>
                <a:lnTo>
                  <a:pt x="94493" y="2768765"/>
                </a:lnTo>
                <a:lnTo>
                  <a:pt x="83151" y="2724878"/>
                </a:lnTo>
                <a:lnTo>
                  <a:pt x="72512" y="2680772"/>
                </a:lnTo>
                <a:lnTo>
                  <a:pt x="62582" y="2636456"/>
                </a:lnTo>
                <a:lnTo>
                  <a:pt x="53364" y="2591937"/>
                </a:lnTo>
                <a:lnTo>
                  <a:pt x="44863" y="2547225"/>
                </a:lnTo>
                <a:lnTo>
                  <a:pt x="37084" y="2502326"/>
                </a:lnTo>
                <a:lnTo>
                  <a:pt x="30031" y="2457249"/>
                </a:lnTo>
                <a:lnTo>
                  <a:pt x="23709" y="2412004"/>
                </a:lnTo>
                <a:lnTo>
                  <a:pt x="18123" y="2366597"/>
                </a:lnTo>
                <a:lnTo>
                  <a:pt x="13277" y="2321037"/>
                </a:lnTo>
                <a:lnTo>
                  <a:pt x="9175" y="2275332"/>
                </a:lnTo>
                <a:lnTo>
                  <a:pt x="5823" y="2229491"/>
                </a:lnTo>
                <a:lnTo>
                  <a:pt x="3225" y="2183522"/>
                </a:lnTo>
                <a:lnTo>
                  <a:pt x="1385" y="2137433"/>
                </a:lnTo>
                <a:lnTo>
                  <a:pt x="308" y="2091232"/>
                </a:lnTo>
                <a:lnTo>
                  <a:pt x="0" y="2044927"/>
                </a:lnTo>
                <a:lnTo>
                  <a:pt x="463" y="1998527"/>
                </a:lnTo>
                <a:lnTo>
                  <a:pt x="1703" y="1952040"/>
                </a:lnTo>
                <a:lnTo>
                  <a:pt x="3725" y="1905475"/>
                </a:lnTo>
                <a:lnTo>
                  <a:pt x="6533" y="1858838"/>
                </a:lnTo>
                <a:lnTo>
                  <a:pt x="10131" y="1812140"/>
                </a:lnTo>
                <a:lnTo>
                  <a:pt x="14525" y="1765387"/>
                </a:lnTo>
                <a:lnTo>
                  <a:pt x="19719" y="1718588"/>
                </a:lnTo>
                <a:lnTo>
                  <a:pt x="25717" y="1671752"/>
                </a:lnTo>
                <a:lnTo>
                  <a:pt x="32524" y="1624886"/>
                </a:lnTo>
                <a:lnTo>
                  <a:pt x="40145" y="1577999"/>
                </a:lnTo>
                <a:lnTo>
                  <a:pt x="48584" y="1531099"/>
                </a:lnTo>
                <a:lnTo>
                  <a:pt x="57847" y="1484194"/>
                </a:lnTo>
                <a:lnTo>
                  <a:pt x="67936" y="1437293"/>
                </a:lnTo>
                <a:lnTo>
                  <a:pt x="78858" y="1390404"/>
                </a:lnTo>
                <a:lnTo>
                  <a:pt x="90616" y="1343534"/>
                </a:lnTo>
                <a:lnTo>
                  <a:pt x="103216" y="1296693"/>
                </a:lnTo>
                <a:lnTo>
                  <a:pt x="2756434" y="2043791"/>
                </a:lnTo>
                <a:lnTo>
                  <a:pt x="2734294" y="2000165"/>
                </a:lnTo>
                <a:lnTo>
                  <a:pt x="2712906" y="1956158"/>
                </a:lnTo>
                <a:lnTo>
                  <a:pt x="2692277" y="1911780"/>
                </a:lnTo>
                <a:lnTo>
                  <a:pt x="2672413" y="1867042"/>
                </a:lnTo>
                <a:lnTo>
                  <a:pt x="2653319" y="1821952"/>
                </a:lnTo>
                <a:lnTo>
                  <a:pt x="2635002" y="1776523"/>
                </a:lnTo>
                <a:lnTo>
                  <a:pt x="2617468" y="1730762"/>
                </a:lnTo>
                <a:lnTo>
                  <a:pt x="2600722" y="1684682"/>
                </a:lnTo>
                <a:lnTo>
                  <a:pt x="2584772" y="1638292"/>
                </a:lnTo>
                <a:lnTo>
                  <a:pt x="2569622" y="1591602"/>
                </a:lnTo>
                <a:lnTo>
                  <a:pt x="2555279" y="1544622"/>
                </a:lnTo>
                <a:lnTo>
                  <a:pt x="2541749" y="1497362"/>
                </a:lnTo>
                <a:lnTo>
                  <a:pt x="2529038" y="1449834"/>
                </a:lnTo>
                <a:lnTo>
                  <a:pt x="2517152" y="1402046"/>
                </a:lnTo>
                <a:lnTo>
                  <a:pt x="2506098" y="1354009"/>
                </a:lnTo>
                <a:lnTo>
                  <a:pt x="2495880" y="1305733"/>
                </a:lnTo>
                <a:lnTo>
                  <a:pt x="2486505" y="1257228"/>
                </a:lnTo>
                <a:lnTo>
                  <a:pt x="2477980" y="1208505"/>
                </a:lnTo>
                <a:lnTo>
                  <a:pt x="2470309" y="1159573"/>
                </a:lnTo>
                <a:lnTo>
                  <a:pt x="2463500" y="1110443"/>
                </a:lnTo>
                <a:lnTo>
                  <a:pt x="2457559" y="1061126"/>
                </a:lnTo>
                <a:lnTo>
                  <a:pt x="2452490" y="1011630"/>
                </a:lnTo>
                <a:lnTo>
                  <a:pt x="2448301" y="961966"/>
                </a:lnTo>
                <a:lnTo>
                  <a:pt x="2444997" y="912145"/>
                </a:lnTo>
                <a:lnTo>
                  <a:pt x="2442584" y="862176"/>
                </a:lnTo>
                <a:lnTo>
                  <a:pt x="2441069" y="812071"/>
                </a:lnTo>
                <a:lnTo>
                  <a:pt x="2440458" y="761838"/>
                </a:lnTo>
                <a:lnTo>
                  <a:pt x="2440756" y="711488"/>
                </a:lnTo>
                <a:lnTo>
                  <a:pt x="2441969" y="661031"/>
                </a:lnTo>
                <a:lnTo>
                  <a:pt x="2444104" y="610478"/>
                </a:lnTo>
                <a:lnTo>
                  <a:pt x="2447167" y="559838"/>
                </a:lnTo>
                <a:lnTo>
                  <a:pt x="2451163" y="509122"/>
                </a:lnTo>
                <a:lnTo>
                  <a:pt x="2456099" y="458339"/>
                </a:lnTo>
                <a:lnTo>
                  <a:pt x="2461980" y="407501"/>
                </a:lnTo>
                <a:lnTo>
                  <a:pt x="2468814" y="356617"/>
                </a:lnTo>
                <a:lnTo>
                  <a:pt x="2476605" y="305697"/>
                </a:lnTo>
                <a:lnTo>
                  <a:pt x="2485359" y="254752"/>
                </a:lnTo>
                <a:lnTo>
                  <a:pt x="2495084" y="203792"/>
                </a:lnTo>
                <a:lnTo>
                  <a:pt x="2505785" y="152826"/>
                </a:lnTo>
                <a:lnTo>
                  <a:pt x="2517467" y="101865"/>
                </a:lnTo>
                <a:lnTo>
                  <a:pt x="2530138" y="50920"/>
                </a:lnTo>
                <a:close/>
              </a:path>
            </a:pathLst>
          </a:custGeom>
          <a:solidFill>
            <a:srgbClr val="EB6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49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">
            <a:extLst>
              <a:ext uri="{FF2B5EF4-FFF2-40B4-BE49-F238E27FC236}">
                <a16:creationId xmlns:a16="http://schemas.microsoft.com/office/drawing/2014/main" xmlns="" id="{E19A58FF-EA5D-CE40-A351-75BB5889EF49}"/>
              </a:ext>
            </a:extLst>
          </p:cNvPr>
          <p:cNvSpPr/>
          <p:nvPr/>
        </p:nvSpPr>
        <p:spPr>
          <a:xfrm>
            <a:off x="15185661" y="0"/>
            <a:ext cx="4918710" cy="7734934"/>
          </a:xfrm>
          <a:custGeom>
            <a:avLst/>
            <a:gdLst/>
            <a:ahLst/>
            <a:cxnLst/>
            <a:rect l="l" t="t" r="r" b="b"/>
            <a:pathLst>
              <a:path w="4918709" h="7734934">
                <a:moveTo>
                  <a:pt x="4370306" y="7734583"/>
                </a:moveTo>
                <a:lnTo>
                  <a:pt x="4418841" y="7734319"/>
                </a:lnTo>
                <a:lnTo>
                  <a:pt x="4467250" y="7733529"/>
                </a:lnTo>
                <a:lnTo>
                  <a:pt x="4515529" y="7732215"/>
                </a:lnTo>
                <a:lnTo>
                  <a:pt x="4563677" y="7730381"/>
                </a:lnTo>
                <a:lnTo>
                  <a:pt x="4611691" y="7728029"/>
                </a:lnTo>
                <a:lnTo>
                  <a:pt x="4659568" y="7725162"/>
                </a:lnTo>
                <a:lnTo>
                  <a:pt x="4707304" y="7721783"/>
                </a:lnTo>
                <a:lnTo>
                  <a:pt x="4754898" y="7717893"/>
                </a:lnTo>
                <a:lnTo>
                  <a:pt x="4802347" y="7713497"/>
                </a:lnTo>
                <a:lnTo>
                  <a:pt x="4849648" y="7708596"/>
                </a:lnTo>
                <a:lnTo>
                  <a:pt x="4896798" y="7703194"/>
                </a:lnTo>
                <a:lnTo>
                  <a:pt x="4918437" y="7700476"/>
                </a:lnTo>
              </a:path>
              <a:path w="4918709" h="7734934">
                <a:moveTo>
                  <a:pt x="1580724" y="0"/>
                </a:moveTo>
                <a:lnTo>
                  <a:pt x="1527868" y="44507"/>
                </a:lnTo>
                <a:lnTo>
                  <a:pt x="1493804" y="74005"/>
                </a:lnTo>
                <a:lnTo>
                  <a:pt x="1460049" y="103846"/>
                </a:lnTo>
                <a:lnTo>
                  <a:pt x="1426606" y="134028"/>
                </a:lnTo>
                <a:lnTo>
                  <a:pt x="1393476" y="164549"/>
                </a:lnTo>
                <a:lnTo>
                  <a:pt x="1360662" y="195405"/>
                </a:lnTo>
                <a:lnTo>
                  <a:pt x="1328169" y="226595"/>
                </a:lnTo>
                <a:lnTo>
                  <a:pt x="1295997" y="258114"/>
                </a:lnTo>
                <a:lnTo>
                  <a:pt x="1264150" y="289961"/>
                </a:lnTo>
                <a:lnTo>
                  <a:pt x="1232630" y="322133"/>
                </a:lnTo>
                <a:lnTo>
                  <a:pt x="1201441" y="354627"/>
                </a:lnTo>
                <a:lnTo>
                  <a:pt x="1170585" y="387441"/>
                </a:lnTo>
                <a:lnTo>
                  <a:pt x="1140064" y="420570"/>
                </a:lnTo>
                <a:lnTo>
                  <a:pt x="1109882" y="454014"/>
                </a:lnTo>
                <a:lnTo>
                  <a:pt x="1080041" y="487769"/>
                </a:lnTo>
                <a:lnTo>
                  <a:pt x="1050544" y="521833"/>
                </a:lnTo>
                <a:lnTo>
                  <a:pt x="1021393" y="556202"/>
                </a:lnTo>
                <a:lnTo>
                  <a:pt x="992591" y="590875"/>
                </a:lnTo>
                <a:lnTo>
                  <a:pt x="964142" y="625847"/>
                </a:lnTo>
                <a:lnTo>
                  <a:pt x="936047" y="661117"/>
                </a:lnTo>
                <a:lnTo>
                  <a:pt x="908310" y="696683"/>
                </a:lnTo>
                <a:lnTo>
                  <a:pt x="880933" y="732540"/>
                </a:lnTo>
                <a:lnTo>
                  <a:pt x="853919" y="768687"/>
                </a:lnTo>
                <a:lnTo>
                  <a:pt x="827270" y="805120"/>
                </a:lnTo>
                <a:lnTo>
                  <a:pt x="800990" y="841837"/>
                </a:lnTo>
                <a:lnTo>
                  <a:pt x="775080" y="878836"/>
                </a:lnTo>
                <a:lnTo>
                  <a:pt x="749545" y="916113"/>
                </a:lnTo>
                <a:lnTo>
                  <a:pt x="724386" y="953666"/>
                </a:lnTo>
                <a:lnTo>
                  <a:pt x="699606" y="991492"/>
                </a:lnTo>
                <a:lnTo>
                  <a:pt x="675208" y="1029589"/>
                </a:lnTo>
                <a:lnTo>
                  <a:pt x="651194" y="1067953"/>
                </a:lnTo>
                <a:lnTo>
                  <a:pt x="627568" y="1106582"/>
                </a:lnTo>
                <a:lnTo>
                  <a:pt x="604333" y="1145474"/>
                </a:lnTo>
                <a:lnTo>
                  <a:pt x="581489" y="1184625"/>
                </a:lnTo>
                <a:lnTo>
                  <a:pt x="559042" y="1224033"/>
                </a:lnTo>
                <a:lnTo>
                  <a:pt x="536992" y="1263694"/>
                </a:lnTo>
                <a:lnTo>
                  <a:pt x="515344" y="1303607"/>
                </a:lnTo>
                <a:lnTo>
                  <a:pt x="494099" y="1343769"/>
                </a:lnTo>
                <a:lnTo>
                  <a:pt x="473261" y="1384177"/>
                </a:lnTo>
                <a:lnTo>
                  <a:pt x="452832" y="1424828"/>
                </a:lnTo>
                <a:lnTo>
                  <a:pt x="432815" y="1465719"/>
                </a:lnTo>
                <a:lnTo>
                  <a:pt x="413212" y="1506848"/>
                </a:lnTo>
                <a:lnTo>
                  <a:pt x="394026" y="1548212"/>
                </a:lnTo>
                <a:lnTo>
                  <a:pt x="375261" y="1589809"/>
                </a:lnTo>
                <a:lnTo>
                  <a:pt x="356918" y="1631635"/>
                </a:lnTo>
                <a:lnTo>
                  <a:pt x="339000" y="1673688"/>
                </a:lnTo>
                <a:lnTo>
                  <a:pt x="321511" y="1715965"/>
                </a:lnTo>
                <a:lnTo>
                  <a:pt x="304453" y="1758463"/>
                </a:lnTo>
                <a:lnTo>
                  <a:pt x="287828" y="1801181"/>
                </a:lnTo>
                <a:lnTo>
                  <a:pt x="271640" y="1844114"/>
                </a:lnTo>
                <a:lnTo>
                  <a:pt x="255890" y="1887260"/>
                </a:lnTo>
                <a:lnTo>
                  <a:pt x="240583" y="1930617"/>
                </a:lnTo>
                <a:lnTo>
                  <a:pt x="225720" y="1974182"/>
                </a:lnTo>
                <a:lnTo>
                  <a:pt x="211304" y="2017952"/>
                </a:lnTo>
                <a:lnTo>
                  <a:pt x="197338" y="2061924"/>
                </a:lnTo>
                <a:lnTo>
                  <a:pt x="183824" y="2106096"/>
                </a:lnTo>
                <a:lnTo>
                  <a:pt x="170766" y="2150465"/>
                </a:lnTo>
                <a:lnTo>
                  <a:pt x="158166" y="2195028"/>
                </a:lnTo>
                <a:lnTo>
                  <a:pt x="146027" y="2239783"/>
                </a:lnTo>
                <a:lnTo>
                  <a:pt x="134352" y="2284727"/>
                </a:lnTo>
                <a:lnTo>
                  <a:pt x="123142" y="2329856"/>
                </a:lnTo>
                <a:lnTo>
                  <a:pt x="112402" y="2375169"/>
                </a:lnTo>
                <a:lnTo>
                  <a:pt x="102133" y="2420663"/>
                </a:lnTo>
                <a:lnTo>
                  <a:pt x="92339" y="2466334"/>
                </a:lnTo>
                <a:lnTo>
                  <a:pt x="83021" y="2512181"/>
                </a:lnTo>
                <a:lnTo>
                  <a:pt x="74184" y="2558200"/>
                </a:lnTo>
                <a:lnTo>
                  <a:pt x="65829" y="2604389"/>
                </a:lnTo>
                <a:lnTo>
                  <a:pt x="57960" y="2650744"/>
                </a:lnTo>
                <a:lnTo>
                  <a:pt x="50578" y="2697265"/>
                </a:lnTo>
                <a:lnTo>
                  <a:pt x="43687" y="2743946"/>
                </a:lnTo>
                <a:lnTo>
                  <a:pt x="37290" y="2790787"/>
                </a:lnTo>
                <a:lnTo>
                  <a:pt x="31389" y="2837784"/>
                </a:lnTo>
                <a:lnTo>
                  <a:pt x="25986" y="2884934"/>
                </a:lnTo>
                <a:lnTo>
                  <a:pt x="21085" y="2932235"/>
                </a:lnTo>
                <a:lnTo>
                  <a:pt x="16689" y="2979684"/>
                </a:lnTo>
                <a:lnTo>
                  <a:pt x="12800" y="3027278"/>
                </a:lnTo>
                <a:lnTo>
                  <a:pt x="9420" y="3075015"/>
                </a:lnTo>
                <a:lnTo>
                  <a:pt x="6553" y="3122891"/>
                </a:lnTo>
                <a:lnTo>
                  <a:pt x="4201" y="3170905"/>
                </a:lnTo>
                <a:lnTo>
                  <a:pt x="2367" y="3219053"/>
                </a:lnTo>
                <a:lnTo>
                  <a:pt x="1053" y="3267332"/>
                </a:lnTo>
                <a:lnTo>
                  <a:pt x="263" y="3315741"/>
                </a:lnTo>
                <a:lnTo>
                  <a:pt x="0" y="3364276"/>
                </a:lnTo>
                <a:lnTo>
                  <a:pt x="263" y="3412811"/>
                </a:lnTo>
                <a:lnTo>
                  <a:pt x="1053" y="3461219"/>
                </a:lnTo>
                <a:lnTo>
                  <a:pt x="2367" y="3509499"/>
                </a:lnTo>
                <a:lnTo>
                  <a:pt x="4201" y="3557647"/>
                </a:lnTo>
                <a:lnTo>
                  <a:pt x="6553" y="3605661"/>
                </a:lnTo>
                <a:lnTo>
                  <a:pt x="9420" y="3653537"/>
                </a:lnTo>
                <a:lnTo>
                  <a:pt x="12800" y="3701274"/>
                </a:lnTo>
                <a:lnTo>
                  <a:pt x="16689" y="3748868"/>
                </a:lnTo>
                <a:lnTo>
                  <a:pt x="21085" y="3796317"/>
                </a:lnTo>
                <a:lnTo>
                  <a:pt x="25986" y="3843618"/>
                </a:lnTo>
                <a:lnTo>
                  <a:pt x="31389" y="3890768"/>
                </a:lnTo>
                <a:lnTo>
                  <a:pt x="37290" y="3937765"/>
                </a:lnTo>
                <a:lnTo>
                  <a:pt x="43687" y="3984605"/>
                </a:lnTo>
                <a:lnTo>
                  <a:pt x="50578" y="4031287"/>
                </a:lnTo>
                <a:lnTo>
                  <a:pt x="57960" y="4077807"/>
                </a:lnTo>
                <a:lnTo>
                  <a:pt x="65829" y="4124163"/>
                </a:lnTo>
                <a:lnTo>
                  <a:pt x="74184" y="4170352"/>
                </a:lnTo>
                <a:lnTo>
                  <a:pt x="83021" y="4216371"/>
                </a:lnTo>
                <a:lnTo>
                  <a:pt x="92339" y="4262217"/>
                </a:lnTo>
                <a:lnTo>
                  <a:pt x="102133" y="4307889"/>
                </a:lnTo>
                <a:lnTo>
                  <a:pt x="112402" y="4353382"/>
                </a:lnTo>
                <a:lnTo>
                  <a:pt x="123142" y="4398695"/>
                </a:lnTo>
                <a:lnTo>
                  <a:pt x="134352" y="4443825"/>
                </a:lnTo>
                <a:lnTo>
                  <a:pt x="146027" y="4488768"/>
                </a:lnTo>
                <a:lnTo>
                  <a:pt x="158166" y="4533523"/>
                </a:lnTo>
                <a:lnTo>
                  <a:pt x="170766" y="4578086"/>
                </a:lnTo>
                <a:lnTo>
                  <a:pt x="183824" y="4622455"/>
                </a:lnTo>
                <a:lnTo>
                  <a:pt x="197338" y="4666627"/>
                </a:lnTo>
                <a:lnTo>
                  <a:pt x="211304" y="4710599"/>
                </a:lnTo>
                <a:lnTo>
                  <a:pt x="225720" y="4754369"/>
                </a:lnTo>
                <a:lnTo>
                  <a:pt x="240583" y="4797933"/>
                </a:lnTo>
                <a:lnTo>
                  <a:pt x="255890" y="4841290"/>
                </a:lnTo>
                <a:lnTo>
                  <a:pt x="271640" y="4884437"/>
                </a:lnTo>
                <a:lnTo>
                  <a:pt x="287828" y="4927370"/>
                </a:lnTo>
                <a:lnTo>
                  <a:pt x="304453" y="4970087"/>
                </a:lnTo>
                <a:lnTo>
                  <a:pt x="321511" y="5012585"/>
                </a:lnTo>
                <a:lnTo>
                  <a:pt x="339000" y="5054862"/>
                </a:lnTo>
                <a:lnTo>
                  <a:pt x="356918" y="5096915"/>
                </a:lnTo>
                <a:lnTo>
                  <a:pt x="375261" y="5138741"/>
                </a:lnTo>
                <a:lnTo>
                  <a:pt x="394026" y="5180338"/>
                </a:lnTo>
                <a:lnTo>
                  <a:pt x="413212" y="5221702"/>
                </a:lnTo>
                <a:lnTo>
                  <a:pt x="432815" y="5262831"/>
                </a:lnTo>
                <a:lnTo>
                  <a:pt x="452832" y="5303722"/>
                </a:lnTo>
                <a:lnTo>
                  <a:pt x="473261" y="5344373"/>
                </a:lnTo>
                <a:lnTo>
                  <a:pt x="494099" y="5384780"/>
                </a:lnTo>
                <a:lnTo>
                  <a:pt x="515344" y="5424942"/>
                </a:lnTo>
                <a:lnTo>
                  <a:pt x="536992" y="5464855"/>
                </a:lnTo>
                <a:lnTo>
                  <a:pt x="559042" y="5504517"/>
                </a:lnTo>
                <a:lnTo>
                  <a:pt x="581489" y="5543924"/>
                </a:lnTo>
                <a:lnTo>
                  <a:pt x="604333" y="5583075"/>
                </a:lnTo>
                <a:lnTo>
                  <a:pt x="627568" y="5621967"/>
                </a:lnTo>
                <a:lnTo>
                  <a:pt x="651194" y="5660596"/>
                </a:lnTo>
                <a:lnTo>
                  <a:pt x="675208" y="5698960"/>
                </a:lnTo>
                <a:lnTo>
                  <a:pt x="699606" y="5737056"/>
                </a:lnTo>
                <a:lnTo>
                  <a:pt x="724386" y="5774882"/>
                </a:lnTo>
                <a:lnTo>
                  <a:pt x="749545" y="5812435"/>
                </a:lnTo>
                <a:lnTo>
                  <a:pt x="775080" y="5849712"/>
                </a:lnTo>
                <a:lnTo>
                  <a:pt x="800990" y="5886711"/>
                </a:lnTo>
                <a:lnTo>
                  <a:pt x="827270" y="5923428"/>
                </a:lnTo>
                <a:lnTo>
                  <a:pt x="853919" y="5959862"/>
                </a:lnTo>
                <a:lnTo>
                  <a:pt x="880933" y="5996008"/>
                </a:lnTo>
                <a:lnTo>
                  <a:pt x="908310" y="6031865"/>
                </a:lnTo>
                <a:lnTo>
                  <a:pt x="936047" y="6067430"/>
                </a:lnTo>
                <a:lnTo>
                  <a:pt x="964142" y="6102701"/>
                </a:lnTo>
                <a:lnTo>
                  <a:pt x="992591" y="6137673"/>
                </a:lnTo>
                <a:lnTo>
                  <a:pt x="1021393" y="6172345"/>
                </a:lnTo>
                <a:lnTo>
                  <a:pt x="1050544" y="6206714"/>
                </a:lnTo>
                <a:lnTo>
                  <a:pt x="1080041" y="6240778"/>
                </a:lnTo>
                <a:lnTo>
                  <a:pt x="1109882" y="6274533"/>
                </a:lnTo>
                <a:lnTo>
                  <a:pt x="1140064" y="6307977"/>
                </a:lnTo>
                <a:lnTo>
                  <a:pt x="1170585" y="6341106"/>
                </a:lnTo>
                <a:lnTo>
                  <a:pt x="1201441" y="6373920"/>
                </a:lnTo>
                <a:lnTo>
                  <a:pt x="1232630" y="6406414"/>
                </a:lnTo>
                <a:lnTo>
                  <a:pt x="1264150" y="6438585"/>
                </a:lnTo>
                <a:lnTo>
                  <a:pt x="1295997" y="6470432"/>
                </a:lnTo>
                <a:lnTo>
                  <a:pt x="1328169" y="6501952"/>
                </a:lnTo>
                <a:lnTo>
                  <a:pt x="1360662" y="6533141"/>
                </a:lnTo>
                <a:lnTo>
                  <a:pt x="1393476" y="6563997"/>
                </a:lnTo>
                <a:lnTo>
                  <a:pt x="1426606" y="6594518"/>
                </a:lnTo>
                <a:lnTo>
                  <a:pt x="1460049" y="6624700"/>
                </a:lnTo>
                <a:lnTo>
                  <a:pt x="1493804" y="6654541"/>
                </a:lnTo>
                <a:lnTo>
                  <a:pt x="1527868" y="6684039"/>
                </a:lnTo>
                <a:lnTo>
                  <a:pt x="1562237" y="6713189"/>
                </a:lnTo>
                <a:lnTo>
                  <a:pt x="1596909" y="6741991"/>
                </a:lnTo>
                <a:lnTo>
                  <a:pt x="1631882" y="6770440"/>
                </a:lnTo>
                <a:lnTo>
                  <a:pt x="1667152" y="6798535"/>
                </a:lnTo>
                <a:lnTo>
                  <a:pt x="1702717" y="6826272"/>
                </a:lnTo>
                <a:lnTo>
                  <a:pt x="1738574" y="6853649"/>
                </a:lnTo>
                <a:lnTo>
                  <a:pt x="1774721" y="6880664"/>
                </a:lnTo>
                <a:lnTo>
                  <a:pt x="1811154" y="6907312"/>
                </a:lnTo>
                <a:lnTo>
                  <a:pt x="1847871" y="6933593"/>
                </a:lnTo>
                <a:lnTo>
                  <a:pt x="1884870" y="6959502"/>
                </a:lnTo>
                <a:lnTo>
                  <a:pt x="1922147" y="6985038"/>
                </a:lnTo>
                <a:lnTo>
                  <a:pt x="1959700" y="7010197"/>
                </a:lnTo>
                <a:lnTo>
                  <a:pt x="1997526" y="7034976"/>
                </a:lnTo>
                <a:lnTo>
                  <a:pt x="2035622" y="7059374"/>
                </a:lnTo>
                <a:lnTo>
                  <a:pt x="2073987" y="7083388"/>
                </a:lnTo>
                <a:lnTo>
                  <a:pt x="2112616" y="7107014"/>
                </a:lnTo>
                <a:lnTo>
                  <a:pt x="2151507" y="7130250"/>
                </a:lnTo>
                <a:lnTo>
                  <a:pt x="2190658" y="7153093"/>
                </a:lnTo>
                <a:lnTo>
                  <a:pt x="2230065" y="7175540"/>
                </a:lnTo>
                <a:lnTo>
                  <a:pt x="2269727" y="7197590"/>
                </a:lnTo>
                <a:lnTo>
                  <a:pt x="2309640" y="7219238"/>
                </a:lnTo>
                <a:lnTo>
                  <a:pt x="2349802" y="7240483"/>
                </a:lnTo>
                <a:lnTo>
                  <a:pt x="2390209" y="7261321"/>
                </a:lnTo>
                <a:lnTo>
                  <a:pt x="2430860" y="7281750"/>
                </a:lnTo>
                <a:lnTo>
                  <a:pt x="2471752" y="7301768"/>
                </a:lnTo>
                <a:lnTo>
                  <a:pt x="2512881" y="7321370"/>
                </a:lnTo>
                <a:lnTo>
                  <a:pt x="2554245" y="7340556"/>
                </a:lnTo>
                <a:lnTo>
                  <a:pt x="2595841" y="7359321"/>
                </a:lnTo>
                <a:lnTo>
                  <a:pt x="2637667" y="7377664"/>
                </a:lnTo>
                <a:lnTo>
                  <a:pt x="2679720" y="7395582"/>
                </a:lnTo>
                <a:lnTo>
                  <a:pt x="2721997" y="7413071"/>
                </a:lnTo>
                <a:lnTo>
                  <a:pt x="2764495" y="7430129"/>
                </a:lnTo>
                <a:lnTo>
                  <a:pt x="2807212" y="7446754"/>
                </a:lnTo>
                <a:lnTo>
                  <a:pt x="2850145" y="7462942"/>
                </a:lnTo>
                <a:lnTo>
                  <a:pt x="2893292" y="7478692"/>
                </a:lnTo>
                <a:lnTo>
                  <a:pt x="2936649" y="7493999"/>
                </a:lnTo>
                <a:lnTo>
                  <a:pt x="2980213" y="7508863"/>
                </a:lnTo>
                <a:lnTo>
                  <a:pt x="3023983" y="7523278"/>
                </a:lnTo>
                <a:lnTo>
                  <a:pt x="3067956" y="7537244"/>
                </a:lnTo>
                <a:lnTo>
                  <a:pt x="3112128" y="7550758"/>
                </a:lnTo>
                <a:lnTo>
                  <a:pt x="3156496" y="7563816"/>
                </a:lnTo>
                <a:lnTo>
                  <a:pt x="3201060" y="7576416"/>
                </a:lnTo>
                <a:lnTo>
                  <a:pt x="3245814" y="7588555"/>
                </a:lnTo>
                <a:lnTo>
                  <a:pt x="3290758" y="7600231"/>
                </a:lnTo>
                <a:lnTo>
                  <a:pt x="3335887" y="7611440"/>
                </a:lnTo>
                <a:lnTo>
                  <a:pt x="3381200" y="7622180"/>
                </a:lnTo>
                <a:lnTo>
                  <a:pt x="3426693" y="7632449"/>
                </a:lnTo>
                <a:lnTo>
                  <a:pt x="3472365" y="7642244"/>
                </a:lnTo>
                <a:lnTo>
                  <a:pt x="3518211" y="7651561"/>
                </a:lnTo>
                <a:lnTo>
                  <a:pt x="3564230" y="7660398"/>
                </a:lnTo>
                <a:lnTo>
                  <a:pt x="3610419" y="7668753"/>
                </a:lnTo>
                <a:lnTo>
                  <a:pt x="3656775" y="7676623"/>
                </a:lnTo>
                <a:lnTo>
                  <a:pt x="3703295" y="7684004"/>
                </a:lnTo>
                <a:lnTo>
                  <a:pt x="3749977" y="7690895"/>
                </a:lnTo>
                <a:lnTo>
                  <a:pt x="3796817" y="7697292"/>
                </a:lnTo>
                <a:lnTo>
                  <a:pt x="3843814" y="7703194"/>
                </a:lnTo>
                <a:lnTo>
                  <a:pt x="3890964" y="7708596"/>
                </a:lnTo>
                <a:lnTo>
                  <a:pt x="3938265" y="7713497"/>
                </a:lnTo>
                <a:lnTo>
                  <a:pt x="3985714" y="7717893"/>
                </a:lnTo>
                <a:lnTo>
                  <a:pt x="4033308" y="7721783"/>
                </a:lnTo>
                <a:lnTo>
                  <a:pt x="4081045" y="7725162"/>
                </a:lnTo>
                <a:lnTo>
                  <a:pt x="4128921" y="7728029"/>
                </a:lnTo>
                <a:lnTo>
                  <a:pt x="4176935" y="7730381"/>
                </a:lnTo>
                <a:lnTo>
                  <a:pt x="4225083" y="7732215"/>
                </a:lnTo>
                <a:lnTo>
                  <a:pt x="4273363" y="7733529"/>
                </a:lnTo>
                <a:lnTo>
                  <a:pt x="4321771" y="7734319"/>
                </a:lnTo>
                <a:lnTo>
                  <a:pt x="4370306" y="7734583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5">
            <a:extLst>
              <a:ext uri="{FF2B5EF4-FFF2-40B4-BE49-F238E27FC236}">
                <a16:creationId xmlns:a16="http://schemas.microsoft.com/office/drawing/2014/main" xmlns="" id="{40B0353B-8A01-9E4E-885A-28D0AE53E1BA}"/>
              </a:ext>
            </a:extLst>
          </p:cNvPr>
          <p:cNvSpPr/>
          <p:nvPr/>
        </p:nvSpPr>
        <p:spPr>
          <a:xfrm>
            <a:off x="2321246" y="4026519"/>
            <a:ext cx="15461615" cy="4067175"/>
          </a:xfrm>
          <a:custGeom>
            <a:avLst/>
            <a:gdLst/>
            <a:ahLst/>
            <a:cxnLst/>
            <a:rect l="l" t="t" r="r" b="b"/>
            <a:pathLst>
              <a:path w="15461615" h="4067175">
                <a:moveTo>
                  <a:pt x="1832984" y="0"/>
                </a:moveTo>
                <a:lnTo>
                  <a:pt x="1784930" y="101"/>
                </a:lnTo>
                <a:lnTo>
                  <a:pt x="1737157" y="1450"/>
                </a:lnTo>
                <a:lnTo>
                  <a:pt x="1689682" y="4032"/>
                </a:lnTo>
                <a:lnTo>
                  <a:pt x="1642520" y="7832"/>
                </a:lnTo>
                <a:lnTo>
                  <a:pt x="1595689" y="12834"/>
                </a:lnTo>
                <a:lnTo>
                  <a:pt x="1549204" y="19023"/>
                </a:lnTo>
                <a:lnTo>
                  <a:pt x="1503082" y="26385"/>
                </a:lnTo>
                <a:lnTo>
                  <a:pt x="1457339" y="34904"/>
                </a:lnTo>
                <a:lnTo>
                  <a:pt x="1411991" y="44565"/>
                </a:lnTo>
                <a:lnTo>
                  <a:pt x="1367054" y="55353"/>
                </a:lnTo>
                <a:lnTo>
                  <a:pt x="1322544" y="67253"/>
                </a:lnTo>
                <a:lnTo>
                  <a:pt x="1278479" y="80250"/>
                </a:lnTo>
                <a:lnTo>
                  <a:pt x="1234873" y="94329"/>
                </a:lnTo>
                <a:lnTo>
                  <a:pt x="1191744" y="109474"/>
                </a:lnTo>
                <a:lnTo>
                  <a:pt x="1149107" y="125671"/>
                </a:lnTo>
                <a:lnTo>
                  <a:pt x="1106979" y="142905"/>
                </a:lnTo>
                <a:lnTo>
                  <a:pt x="1065376" y="161160"/>
                </a:lnTo>
                <a:lnTo>
                  <a:pt x="1024314" y="180422"/>
                </a:lnTo>
                <a:lnTo>
                  <a:pt x="983810" y="200675"/>
                </a:lnTo>
                <a:lnTo>
                  <a:pt x="943880" y="221905"/>
                </a:lnTo>
                <a:lnTo>
                  <a:pt x="904539" y="244095"/>
                </a:lnTo>
                <a:lnTo>
                  <a:pt x="865805" y="267232"/>
                </a:lnTo>
                <a:lnTo>
                  <a:pt x="827693" y="291299"/>
                </a:lnTo>
                <a:lnTo>
                  <a:pt x="790220" y="316283"/>
                </a:lnTo>
                <a:lnTo>
                  <a:pt x="753402" y="342168"/>
                </a:lnTo>
                <a:lnTo>
                  <a:pt x="717255" y="368938"/>
                </a:lnTo>
                <a:lnTo>
                  <a:pt x="681795" y="396579"/>
                </a:lnTo>
                <a:lnTo>
                  <a:pt x="647040" y="425075"/>
                </a:lnTo>
                <a:lnTo>
                  <a:pt x="613004" y="454413"/>
                </a:lnTo>
                <a:lnTo>
                  <a:pt x="579704" y="484575"/>
                </a:lnTo>
                <a:lnTo>
                  <a:pt x="547156" y="515548"/>
                </a:lnTo>
                <a:lnTo>
                  <a:pt x="515378" y="547317"/>
                </a:lnTo>
                <a:lnTo>
                  <a:pt x="484384" y="579865"/>
                </a:lnTo>
                <a:lnTo>
                  <a:pt x="454191" y="613179"/>
                </a:lnTo>
                <a:lnTo>
                  <a:pt x="424816" y="647243"/>
                </a:lnTo>
                <a:lnTo>
                  <a:pt x="396274" y="682041"/>
                </a:lnTo>
                <a:lnTo>
                  <a:pt x="368582" y="717560"/>
                </a:lnTo>
                <a:lnTo>
                  <a:pt x="341756" y="753784"/>
                </a:lnTo>
                <a:lnTo>
                  <a:pt x="315813" y="790697"/>
                </a:lnTo>
                <a:lnTo>
                  <a:pt x="290768" y="828285"/>
                </a:lnTo>
                <a:lnTo>
                  <a:pt x="266638" y="866532"/>
                </a:lnTo>
                <a:lnTo>
                  <a:pt x="243439" y="905424"/>
                </a:lnTo>
                <a:lnTo>
                  <a:pt x="221187" y="944946"/>
                </a:lnTo>
                <a:lnTo>
                  <a:pt x="199899" y="985081"/>
                </a:lnTo>
                <a:lnTo>
                  <a:pt x="179591" y="1025817"/>
                </a:lnTo>
                <a:lnTo>
                  <a:pt x="160278" y="1067136"/>
                </a:lnTo>
                <a:lnTo>
                  <a:pt x="141978" y="1109024"/>
                </a:lnTo>
                <a:lnTo>
                  <a:pt x="124707" y="1151466"/>
                </a:lnTo>
                <a:lnTo>
                  <a:pt x="108480" y="1194448"/>
                </a:lnTo>
                <a:lnTo>
                  <a:pt x="93314" y="1237953"/>
                </a:lnTo>
                <a:lnTo>
                  <a:pt x="79225" y="1281967"/>
                </a:lnTo>
                <a:lnTo>
                  <a:pt x="66230" y="1326475"/>
                </a:lnTo>
                <a:lnTo>
                  <a:pt x="54345" y="1371461"/>
                </a:lnTo>
                <a:lnTo>
                  <a:pt x="43586" y="1416911"/>
                </a:lnTo>
                <a:lnTo>
                  <a:pt x="33968" y="1462809"/>
                </a:lnTo>
                <a:lnTo>
                  <a:pt x="25510" y="1509141"/>
                </a:lnTo>
                <a:lnTo>
                  <a:pt x="18226" y="1555891"/>
                </a:lnTo>
                <a:lnTo>
                  <a:pt x="12133" y="1603044"/>
                </a:lnTo>
                <a:lnTo>
                  <a:pt x="7247" y="1650586"/>
                </a:lnTo>
                <a:lnTo>
                  <a:pt x="3584" y="1698500"/>
                </a:lnTo>
                <a:lnTo>
                  <a:pt x="1161" y="1746772"/>
                </a:lnTo>
                <a:lnTo>
                  <a:pt x="0" y="1795092"/>
                </a:lnTo>
                <a:lnTo>
                  <a:pt x="101" y="1843146"/>
                </a:lnTo>
                <a:lnTo>
                  <a:pt x="1449" y="1890919"/>
                </a:lnTo>
                <a:lnTo>
                  <a:pt x="4031" y="1938394"/>
                </a:lnTo>
                <a:lnTo>
                  <a:pt x="7830" y="1985555"/>
                </a:lnTo>
                <a:lnTo>
                  <a:pt x="12831" y="2032386"/>
                </a:lnTo>
                <a:lnTo>
                  <a:pt x="19020" y="2078871"/>
                </a:lnTo>
                <a:lnTo>
                  <a:pt x="26382" y="2124993"/>
                </a:lnTo>
                <a:lnTo>
                  <a:pt x="34900" y="2170736"/>
                </a:lnTo>
                <a:lnTo>
                  <a:pt x="44561" y="2216085"/>
                </a:lnTo>
                <a:lnTo>
                  <a:pt x="55349" y="2261022"/>
                </a:lnTo>
                <a:lnTo>
                  <a:pt x="67248" y="2305531"/>
                </a:lnTo>
                <a:lnTo>
                  <a:pt x="80245" y="2349597"/>
                </a:lnTo>
                <a:lnTo>
                  <a:pt x="94323" y="2393202"/>
                </a:lnTo>
                <a:lnTo>
                  <a:pt x="109469" y="2436332"/>
                </a:lnTo>
                <a:lnTo>
                  <a:pt x="125666" y="2478968"/>
                </a:lnTo>
                <a:lnTo>
                  <a:pt x="142899" y="2521096"/>
                </a:lnTo>
                <a:lnTo>
                  <a:pt x="161154" y="2562699"/>
                </a:lnTo>
                <a:lnTo>
                  <a:pt x="180416" y="2603761"/>
                </a:lnTo>
                <a:lnTo>
                  <a:pt x="200669" y="2644265"/>
                </a:lnTo>
                <a:lnTo>
                  <a:pt x="221898" y="2684196"/>
                </a:lnTo>
                <a:lnTo>
                  <a:pt x="244088" y="2723536"/>
                </a:lnTo>
                <a:lnTo>
                  <a:pt x="267224" y="2762270"/>
                </a:lnTo>
                <a:lnTo>
                  <a:pt x="291292" y="2800382"/>
                </a:lnTo>
                <a:lnTo>
                  <a:pt x="316275" y="2837855"/>
                </a:lnTo>
                <a:lnTo>
                  <a:pt x="342160" y="2874673"/>
                </a:lnTo>
                <a:lnTo>
                  <a:pt x="368930" y="2910820"/>
                </a:lnTo>
                <a:lnTo>
                  <a:pt x="396571" y="2946280"/>
                </a:lnTo>
                <a:lnTo>
                  <a:pt x="425067" y="2981036"/>
                </a:lnTo>
                <a:lnTo>
                  <a:pt x="454404" y="3015072"/>
                </a:lnTo>
                <a:lnTo>
                  <a:pt x="484567" y="3048372"/>
                </a:lnTo>
                <a:lnTo>
                  <a:pt x="515540" y="3080919"/>
                </a:lnTo>
                <a:lnTo>
                  <a:pt x="547308" y="3112698"/>
                </a:lnTo>
                <a:lnTo>
                  <a:pt x="579856" y="3143692"/>
                </a:lnTo>
                <a:lnTo>
                  <a:pt x="613170" y="3173884"/>
                </a:lnTo>
                <a:lnTo>
                  <a:pt x="647233" y="3203260"/>
                </a:lnTo>
                <a:lnTo>
                  <a:pt x="682032" y="3231801"/>
                </a:lnTo>
                <a:lnTo>
                  <a:pt x="717551" y="3259493"/>
                </a:lnTo>
                <a:lnTo>
                  <a:pt x="753774" y="3286319"/>
                </a:lnTo>
                <a:lnTo>
                  <a:pt x="790687" y="3312263"/>
                </a:lnTo>
                <a:lnTo>
                  <a:pt x="828275" y="3337307"/>
                </a:lnTo>
                <a:lnTo>
                  <a:pt x="866523" y="3361438"/>
                </a:lnTo>
                <a:lnTo>
                  <a:pt x="905415" y="3384637"/>
                </a:lnTo>
                <a:lnTo>
                  <a:pt x="944936" y="3406888"/>
                </a:lnTo>
                <a:lnTo>
                  <a:pt x="985072" y="3428176"/>
                </a:lnTo>
                <a:lnTo>
                  <a:pt x="1025807" y="3448485"/>
                </a:lnTo>
                <a:lnTo>
                  <a:pt x="1067126" y="3467797"/>
                </a:lnTo>
                <a:lnTo>
                  <a:pt x="1109014" y="3486097"/>
                </a:lnTo>
                <a:lnTo>
                  <a:pt x="1151457" y="3503369"/>
                </a:lnTo>
                <a:lnTo>
                  <a:pt x="1194438" y="3519596"/>
                </a:lnTo>
                <a:lnTo>
                  <a:pt x="1237943" y="3534761"/>
                </a:lnTo>
                <a:lnTo>
                  <a:pt x="1281957" y="3548850"/>
                </a:lnTo>
                <a:lnTo>
                  <a:pt x="1326465" y="3561845"/>
                </a:lnTo>
                <a:lnTo>
                  <a:pt x="1371451" y="3573730"/>
                </a:lnTo>
                <a:lnTo>
                  <a:pt x="1416901" y="3584490"/>
                </a:lnTo>
                <a:lnTo>
                  <a:pt x="1462799" y="3594107"/>
                </a:lnTo>
                <a:lnTo>
                  <a:pt x="1509131" y="3602566"/>
                </a:lnTo>
                <a:lnTo>
                  <a:pt x="1555881" y="3609850"/>
                </a:lnTo>
                <a:lnTo>
                  <a:pt x="1603034" y="3615943"/>
                </a:lnTo>
                <a:lnTo>
                  <a:pt x="1650576" y="3620829"/>
                </a:lnTo>
                <a:lnTo>
                  <a:pt x="1698490" y="3624491"/>
                </a:lnTo>
                <a:lnTo>
                  <a:pt x="1746762" y="3626914"/>
                </a:lnTo>
                <a:lnTo>
                  <a:pt x="13580308" y="4066000"/>
                </a:lnTo>
                <a:lnTo>
                  <a:pt x="13628627" y="4067162"/>
                </a:lnTo>
                <a:lnTo>
                  <a:pt x="13676681" y="4067061"/>
                </a:lnTo>
                <a:lnTo>
                  <a:pt x="13724454" y="4065712"/>
                </a:lnTo>
                <a:lnTo>
                  <a:pt x="13771929" y="4063130"/>
                </a:lnTo>
                <a:lnTo>
                  <a:pt x="13819090" y="4059331"/>
                </a:lnTo>
                <a:lnTo>
                  <a:pt x="13865922" y="4054330"/>
                </a:lnTo>
                <a:lnTo>
                  <a:pt x="13912406" y="4048141"/>
                </a:lnTo>
                <a:lnTo>
                  <a:pt x="13958529" y="4040779"/>
                </a:lnTo>
                <a:lnTo>
                  <a:pt x="14004272" y="4032261"/>
                </a:lnTo>
                <a:lnTo>
                  <a:pt x="14049620" y="4022600"/>
                </a:lnTo>
                <a:lnTo>
                  <a:pt x="14094557" y="4011812"/>
                </a:lnTo>
                <a:lnTo>
                  <a:pt x="14139067" y="3999912"/>
                </a:lnTo>
                <a:lnTo>
                  <a:pt x="14183132" y="3986915"/>
                </a:lnTo>
                <a:lnTo>
                  <a:pt x="14226738" y="3972837"/>
                </a:lnTo>
                <a:lnTo>
                  <a:pt x="14269867" y="3957691"/>
                </a:lnTo>
                <a:lnTo>
                  <a:pt x="14312504" y="3941494"/>
                </a:lnTo>
                <a:lnTo>
                  <a:pt x="14354632" y="3924260"/>
                </a:lnTo>
                <a:lnTo>
                  <a:pt x="14396235" y="3906005"/>
                </a:lnTo>
                <a:lnTo>
                  <a:pt x="14437296" y="3886743"/>
                </a:lnTo>
                <a:lnTo>
                  <a:pt x="14477801" y="3866490"/>
                </a:lnTo>
                <a:lnTo>
                  <a:pt x="14517731" y="3845261"/>
                </a:lnTo>
                <a:lnTo>
                  <a:pt x="14557072" y="3823070"/>
                </a:lnTo>
                <a:lnTo>
                  <a:pt x="14595806" y="3799934"/>
                </a:lnTo>
                <a:lnTo>
                  <a:pt x="14633918" y="3775866"/>
                </a:lnTo>
                <a:lnTo>
                  <a:pt x="14671391" y="3750882"/>
                </a:lnTo>
                <a:lnTo>
                  <a:pt x="14708209" y="3724998"/>
                </a:lnTo>
                <a:lnTo>
                  <a:pt x="14744356" y="3698227"/>
                </a:lnTo>
                <a:lnTo>
                  <a:pt x="14779815" y="3670586"/>
                </a:lnTo>
                <a:lnTo>
                  <a:pt x="14814571" y="3642090"/>
                </a:lnTo>
                <a:lnTo>
                  <a:pt x="14848607" y="3612752"/>
                </a:lnTo>
                <a:lnTo>
                  <a:pt x="14881907" y="3582590"/>
                </a:lnTo>
                <a:lnTo>
                  <a:pt x="14914454" y="3551616"/>
                </a:lnTo>
                <a:lnTo>
                  <a:pt x="14946233" y="3519848"/>
                </a:lnTo>
                <a:lnTo>
                  <a:pt x="14977227" y="3487299"/>
                </a:lnTo>
                <a:lnTo>
                  <a:pt x="15007420" y="3453985"/>
                </a:lnTo>
                <a:lnTo>
                  <a:pt x="15036795" y="3419922"/>
                </a:lnTo>
                <a:lnTo>
                  <a:pt x="15065337" y="3385123"/>
                </a:lnTo>
                <a:lnTo>
                  <a:pt x="15093029" y="3349604"/>
                </a:lnTo>
                <a:lnTo>
                  <a:pt x="15119855" y="3313380"/>
                </a:lnTo>
                <a:lnTo>
                  <a:pt x="15145798" y="3276467"/>
                </a:lnTo>
                <a:lnTo>
                  <a:pt x="15170843" y="3238879"/>
                </a:lnTo>
                <a:lnTo>
                  <a:pt x="15194973" y="3200631"/>
                </a:lnTo>
                <a:lnTo>
                  <a:pt x="15218172" y="3161739"/>
                </a:lnTo>
                <a:lnTo>
                  <a:pt x="15240424" y="3122217"/>
                </a:lnTo>
                <a:lnTo>
                  <a:pt x="15261712" y="3082081"/>
                </a:lnTo>
                <a:lnTo>
                  <a:pt x="15282020" y="3041346"/>
                </a:lnTo>
                <a:lnTo>
                  <a:pt x="15301333" y="3000027"/>
                </a:lnTo>
                <a:lnTo>
                  <a:pt x="15319633" y="2958138"/>
                </a:lnTo>
                <a:lnTo>
                  <a:pt x="15336904" y="2915696"/>
                </a:lnTo>
                <a:lnTo>
                  <a:pt x="15353131" y="2872714"/>
                </a:lnTo>
                <a:lnTo>
                  <a:pt x="15368297" y="2829209"/>
                </a:lnTo>
                <a:lnTo>
                  <a:pt x="15382385" y="2785195"/>
                </a:lnTo>
                <a:lnTo>
                  <a:pt x="15395381" y="2740687"/>
                </a:lnTo>
                <a:lnTo>
                  <a:pt x="15407266" y="2695700"/>
                </a:lnTo>
                <a:lnTo>
                  <a:pt x="15418025" y="2650251"/>
                </a:lnTo>
                <a:lnTo>
                  <a:pt x="15427642" y="2604352"/>
                </a:lnTo>
                <a:lnTo>
                  <a:pt x="15436101" y="2558020"/>
                </a:lnTo>
                <a:lnTo>
                  <a:pt x="15443385" y="2511270"/>
                </a:lnTo>
                <a:lnTo>
                  <a:pt x="15449478" y="2464117"/>
                </a:lnTo>
                <a:lnTo>
                  <a:pt x="15454364" y="2416575"/>
                </a:lnTo>
                <a:lnTo>
                  <a:pt x="15458027" y="2368661"/>
                </a:lnTo>
                <a:lnTo>
                  <a:pt x="15460450" y="2320389"/>
                </a:lnTo>
                <a:lnTo>
                  <a:pt x="15461611" y="2272070"/>
                </a:lnTo>
                <a:lnTo>
                  <a:pt x="15461509" y="2224016"/>
                </a:lnTo>
                <a:lnTo>
                  <a:pt x="15460160" y="2176244"/>
                </a:lnTo>
                <a:lnTo>
                  <a:pt x="15457578" y="2128769"/>
                </a:lnTo>
                <a:lnTo>
                  <a:pt x="15453779" y="2081608"/>
                </a:lnTo>
                <a:lnTo>
                  <a:pt x="15448777" y="2034777"/>
                </a:lnTo>
                <a:lnTo>
                  <a:pt x="15442587" y="1988293"/>
                </a:lnTo>
                <a:lnTo>
                  <a:pt x="15435226" y="1942171"/>
                </a:lnTo>
                <a:lnTo>
                  <a:pt x="15426707" y="1896428"/>
                </a:lnTo>
                <a:lnTo>
                  <a:pt x="15417046" y="1851080"/>
                </a:lnTo>
                <a:lnTo>
                  <a:pt x="15406258" y="1806143"/>
                </a:lnTo>
                <a:lnTo>
                  <a:pt x="15394358" y="1761634"/>
                </a:lnTo>
                <a:lnTo>
                  <a:pt x="15381361" y="1717568"/>
                </a:lnTo>
                <a:lnTo>
                  <a:pt x="15367282" y="1673963"/>
                </a:lnTo>
                <a:lnTo>
                  <a:pt x="15352136" y="1630834"/>
                </a:lnTo>
                <a:lnTo>
                  <a:pt x="15335939" y="1588197"/>
                </a:lnTo>
                <a:lnTo>
                  <a:pt x="15318705" y="1546069"/>
                </a:lnTo>
                <a:lnTo>
                  <a:pt x="15300450" y="1504466"/>
                </a:lnTo>
                <a:lnTo>
                  <a:pt x="15281188" y="1463405"/>
                </a:lnTo>
                <a:lnTo>
                  <a:pt x="15260935" y="1422900"/>
                </a:lnTo>
                <a:lnTo>
                  <a:pt x="15239706" y="1382970"/>
                </a:lnTo>
                <a:lnTo>
                  <a:pt x="15217515" y="1343629"/>
                </a:lnTo>
                <a:lnTo>
                  <a:pt x="15194379" y="1304895"/>
                </a:lnTo>
                <a:lnTo>
                  <a:pt x="15170311" y="1266783"/>
                </a:lnTo>
                <a:lnTo>
                  <a:pt x="15145327" y="1229310"/>
                </a:lnTo>
                <a:lnTo>
                  <a:pt x="15119443" y="1192492"/>
                </a:lnTo>
                <a:lnTo>
                  <a:pt x="15092672" y="1156345"/>
                </a:lnTo>
                <a:lnTo>
                  <a:pt x="15065031" y="1120885"/>
                </a:lnTo>
                <a:lnTo>
                  <a:pt x="15036535" y="1086129"/>
                </a:lnTo>
                <a:lnTo>
                  <a:pt x="15007198" y="1052093"/>
                </a:lnTo>
                <a:lnTo>
                  <a:pt x="14977035" y="1018793"/>
                </a:lnTo>
                <a:lnTo>
                  <a:pt x="14946062" y="986246"/>
                </a:lnTo>
                <a:lnTo>
                  <a:pt x="14914294" y="954467"/>
                </a:lnTo>
                <a:lnTo>
                  <a:pt x="14881745" y="923473"/>
                </a:lnTo>
                <a:lnTo>
                  <a:pt x="14848431" y="893280"/>
                </a:lnTo>
                <a:lnTo>
                  <a:pt x="14814368" y="863905"/>
                </a:lnTo>
                <a:lnTo>
                  <a:pt x="14779569" y="835363"/>
                </a:lnTo>
                <a:lnTo>
                  <a:pt x="14744050" y="807671"/>
                </a:lnTo>
                <a:lnTo>
                  <a:pt x="14707827" y="780845"/>
                </a:lnTo>
                <a:lnTo>
                  <a:pt x="14670913" y="754901"/>
                </a:lnTo>
                <a:lnTo>
                  <a:pt x="14633326" y="729856"/>
                </a:lnTo>
                <a:lnTo>
                  <a:pt x="14595078" y="705726"/>
                </a:lnTo>
                <a:lnTo>
                  <a:pt x="14556186" y="682526"/>
                </a:lnTo>
                <a:lnTo>
                  <a:pt x="14516665" y="660275"/>
                </a:lnTo>
                <a:lnTo>
                  <a:pt x="14476529" y="638986"/>
                </a:lnTo>
                <a:lnTo>
                  <a:pt x="14435794" y="618678"/>
                </a:lnTo>
                <a:lnTo>
                  <a:pt x="14394475" y="599365"/>
                </a:lnTo>
                <a:lnTo>
                  <a:pt x="14352586" y="581065"/>
                </a:lnTo>
                <a:lnTo>
                  <a:pt x="14310144" y="563793"/>
                </a:lnTo>
                <a:lnTo>
                  <a:pt x="14267163" y="547566"/>
                </a:lnTo>
                <a:lnTo>
                  <a:pt x="14223657" y="532400"/>
                </a:lnTo>
                <a:lnTo>
                  <a:pt x="14179643" y="518312"/>
                </a:lnTo>
                <a:lnTo>
                  <a:pt x="14135136" y="505317"/>
                </a:lnTo>
                <a:lnTo>
                  <a:pt x="14090149" y="493431"/>
                </a:lnTo>
                <a:lnTo>
                  <a:pt x="14044700" y="482672"/>
                </a:lnTo>
                <a:lnTo>
                  <a:pt x="13998801" y="473054"/>
                </a:lnTo>
                <a:lnTo>
                  <a:pt x="13952469" y="464595"/>
                </a:lnTo>
                <a:lnTo>
                  <a:pt x="13905719" y="457311"/>
                </a:lnTo>
                <a:lnTo>
                  <a:pt x="13858566" y="451218"/>
                </a:lnTo>
                <a:lnTo>
                  <a:pt x="13811025" y="446332"/>
                </a:lnTo>
                <a:lnTo>
                  <a:pt x="13763110" y="442670"/>
                </a:lnTo>
                <a:lnTo>
                  <a:pt x="13714838" y="440247"/>
                </a:lnTo>
                <a:lnTo>
                  <a:pt x="1881303" y="1161"/>
                </a:lnTo>
                <a:lnTo>
                  <a:pt x="1832984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50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xmlns="" id="{32CF28F9-7820-6443-941B-8499DB8E4C74}"/>
              </a:ext>
            </a:extLst>
          </p:cNvPr>
          <p:cNvSpPr/>
          <p:nvPr/>
        </p:nvSpPr>
        <p:spPr>
          <a:xfrm>
            <a:off x="7576008" y="9548062"/>
            <a:ext cx="3436620" cy="1760855"/>
          </a:xfrm>
          <a:custGeom>
            <a:avLst/>
            <a:gdLst/>
            <a:ahLst/>
            <a:cxnLst/>
            <a:rect l="l" t="t" r="r" b="b"/>
            <a:pathLst>
              <a:path w="3436620" h="1760854">
                <a:moveTo>
                  <a:pt x="541353" y="0"/>
                </a:moveTo>
                <a:lnTo>
                  <a:pt x="534377" y="50042"/>
                </a:lnTo>
                <a:lnTo>
                  <a:pt x="526958" y="99988"/>
                </a:lnTo>
                <a:lnTo>
                  <a:pt x="519096" y="149835"/>
                </a:lnTo>
                <a:lnTo>
                  <a:pt x="510793" y="199580"/>
                </a:lnTo>
                <a:lnTo>
                  <a:pt x="502050" y="249221"/>
                </a:lnTo>
                <a:lnTo>
                  <a:pt x="492867" y="298755"/>
                </a:lnTo>
                <a:lnTo>
                  <a:pt x="483247" y="348179"/>
                </a:lnTo>
                <a:lnTo>
                  <a:pt x="473191" y="397490"/>
                </a:lnTo>
                <a:lnTo>
                  <a:pt x="462699" y="446686"/>
                </a:lnTo>
                <a:lnTo>
                  <a:pt x="451773" y="495763"/>
                </a:lnTo>
                <a:lnTo>
                  <a:pt x="440415" y="544720"/>
                </a:lnTo>
                <a:lnTo>
                  <a:pt x="428625" y="593553"/>
                </a:lnTo>
                <a:lnTo>
                  <a:pt x="416404" y="642260"/>
                </a:lnTo>
                <a:lnTo>
                  <a:pt x="403754" y="690838"/>
                </a:lnTo>
                <a:lnTo>
                  <a:pt x="390677" y="739285"/>
                </a:lnTo>
                <a:lnTo>
                  <a:pt x="377172" y="787596"/>
                </a:lnTo>
                <a:lnTo>
                  <a:pt x="363242" y="835771"/>
                </a:lnTo>
                <a:lnTo>
                  <a:pt x="348888" y="883805"/>
                </a:lnTo>
                <a:lnTo>
                  <a:pt x="334111" y="931697"/>
                </a:lnTo>
                <a:lnTo>
                  <a:pt x="318911" y="979443"/>
                </a:lnTo>
                <a:lnTo>
                  <a:pt x="303292" y="1027041"/>
                </a:lnTo>
                <a:lnTo>
                  <a:pt x="287252" y="1074489"/>
                </a:lnTo>
                <a:lnTo>
                  <a:pt x="270795" y="1121782"/>
                </a:lnTo>
                <a:lnTo>
                  <a:pt x="253921" y="1168920"/>
                </a:lnTo>
                <a:lnTo>
                  <a:pt x="236630" y="1215898"/>
                </a:lnTo>
                <a:lnTo>
                  <a:pt x="218926" y="1262714"/>
                </a:lnTo>
                <a:lnTo>
                  <a:pt x="200808" y="1309366"/>
                </a:lnTo>
                <a:lnTo>
                  <a:pt x="182277" y="1355850"/>
                </a:lnTo>
                <a:lnTo>
                  <a:pt x="163336" y="1402164"/>
                </a:lnTo>
                <a:lnTo>
                  <a:pt x="143986" y="1448306"/>
                </a:lnTo>
                <a:lnTo>
                  <a:pt x="124226" y="1494272"/>
                </a:lnTo>
                <a:lnTo>
                  <a:pt x="104060" y="1540060"/>
                </a:lnTo>
                <a:lnTo>
                  <a:pt x="83488" y="1585667"/>
                </a:lnTo>
                <a:lnTo>
                  <a:pt x="62510" y="1631090"/>
                </a:lnTo>
                <a:lnTo>
                  <a:pt x="41129" y="1676327"/>
                </a:lnTo>
                <a:lnTo>
                  <a:pt x="19346" y="1721374"/>
                </a:lnTo>
                <a:lnTo>
                  <a:pt x="0" y="1760492"/>
                </a:lnTo>
                <a:lnTo>
                  <a:pt x="3077305" y="1760492"/>
                </a:lnTo>
                <a:lnTo>
                  <a:pt x="3127351" y="1688399"/>
                </a:lnTo>
                <a:lnTo>
                  <a:pt x="3156548" y="1647465"/>
                </a:lnTo>
                <a:lnTo>
                  <a:pt x="3186122" y="1606775"/>
                </a:lnTo>
                <a:lnTo>
                  <a:pt x="3216072" y="1566331"/>
                </a:lnTo>
                <a:lnTo>
                  <a:pt x="3246399" y="1526137"/>
                </a:lnTo>
                <a:lnTo>
                  <a:pt x="3277100" y="1486194"/>
                </a:lnTo>
                <a:lnTo>
                  <a:pt x="3308174" y="1446506"/>
                </a:lnTo>
                <a:lnTo>
                  <a:pt x="3339619" y="1407076"/>
                </a:lnTo>
                <a:lnTo>
                  <a:pt x="3371436" y="1367906"/>
                </a:lnTo>
                <a:lnTo>
                  <a:pt x="3403622" y="1328999"/>
                </a:lnTo>
                <a:lnTo>
                  <a:pt x="3436176" y="1290358"/>
                </a:lnTo>
                <a:lnTo>
                  <a:pt x="3336185" y="1275961"/>
                </a:lnTo>
                <a:lnTo>
                  <a:pt x="3236585" y="1259793"/>
                </a:lnTo>
                <a:lnTo>
                  <a:pt x="3137400" y="1241862"/>
                </a:lnTo>
                <a:lnTo>
                  <a:pt x="3038652" y="1222179"/>
                </a:lnTo>
                <a:lnTo>
                  <a:pt x="2940362" y="1200754"/>
                </a:lnTo>
                <a:lnTo>
                  <a:pt x="2842553" y="1177596"/>
                </a:lnTo>
                <a:lnTo>
                  <a:pt x="2745248" y="1152716"/>
                </a:lnTo>
                <a:lnTo>
                  <a:pt x="2648468" y="1126124"/>
                </a:lnTo>
                <a:lnTo>
                  <a:pt x="2552237" y="1097829"/>
                </a:lnTo>
                <a:lnTo>
                  <a:pt x="2456575" y="1067842"/>
                </a:lnTo>
                <a:lnTo>
                  <a:pt x="2361506" y="1036172"/>
                </a:lnTo>
                <a:lnTo>
                  <a:pt x="2267051" y="1002829"/>
                </a:lnTo>
                <a:lnTo>
                  <a:pt x="2220062" y="985534"/>
                </a:lnTo>
                <a:lnTo>
                  <a:pt x="2173234" y="967824"/>
                </a:lnTo>
                <a:lnTo>
                  <a:pt x="2126571" y="949701"/>
                </a:lnTo>
                <a:lnTo>
                  <a:pt x="2080076" y="931166"/>
                </a:lnTo>
                <a:lnTo>
                  <a:pt x="2033751" y="912220"/>
                </a:lnTo>
                <a:lnTo>
                  <a:pt x="1987599" y="892865"/>
                </a:lnTo>
                <a:lnTo>
                  <a:pt x="1941623" y="873101"/>
                </a:lnTo>
                <a:lnTo>
                  <a:pt x="1895826" y="852930"/>
                </a:lnTo>
                <a:lnTo>
                  <a:pt x="1850211" y="832354"/>
                </a:lnTo>
                <a:lnTo>
                  <a:pt x="1804779" y="811373"/>
                </a:lnTo>
                <a:lnTo>
                  <a:pt x="1759535" y="789989"/>
                </a:lnTo>
                <a:lnTo>
                  <a:pt x="1714481" y="768203"/>
                </a:lnTo>
                <a:lnTo>
                  <a:pt x="1669619" y="746016"/>
                </a:lnTo>
                <a:lnTo>
                  <a:pt x="1624953" y="723429"/>
                </a:lnTo>
                <a:lnTo>
                  <a:pt x="1580485" y="700444"/>
                </a:lnTo>
                <a:lnTo>
                  <a:pt x="1536218" y="677062"/>
                </a:lnTo>
                <a:lnTo>
                  <a:pt x="1492155" y="653285"/>
                </a:lnTo>
                <a:lnTo>
                  <a:pt x="1448298" y="629112"/>
                </a:lnTo>
                <a:lnTo>
                  <a:pt x="1404651" y="604546"/>
                </a:lnTo>
                <a:lnTo>
                  <a:pt x="1361216" y="579589"/>
                </a:lnTo>
                <a:lnTo>
                  <a:pt x="1317996" y="554240"/>
                </a:lnTo>
                <a:lnTo>
                  <a:pt x="1274994" y="528501"/>
                </a:lnTo>
                <a:lnTo>
                  <a:pt x="1232212" y="502375"/>
                </a:lnTo>
                <a:lnTo>
                  <a:pt x="1189653" y="475861"/>
                </a:lnTo>
                <a:lnTo>
                  <a:pt x="1147321" y="448961"/>
                </a:lnTo>
                <a:lnTo>
                  <a:pt x="1105217" y="421677"/>
                </a:lnTo>
                <a:lnTo>
                  <a:pt x="1063345" y="394009"/>
                </a:lnTo>
                <a:lnTo>
                  <a:pt x="1021707" y="365959"/>
                </a:lnTo>
                <a:lnTo>
                  <a:pt x="980307" y="337528"/>
                </a:lnTo>
                <a:lnTo>
                  <a:pt x="939146" y="308717"/>
                </a:lnTo>
                <a:lnTo>
                  <a:pt x="898228" y="279528"/>
                </a:lnTo>
                <a:lnTo>
                  <a:pt x="857556" y="249961"/>
                </a:lnTo>
                <a:lnTo>
                  <a:pt x="817132" y="220019"/>
                </a:lnTo>
                <a:lnTo>
                  <a:pt x="776960" y="189702"/>
                </a:lnTo>
                <a:lnTo>
                  <a:pt x="737041" y="159011"/>
                </a:lnTo>
                <a:lnTo>
                  <a:pt x="697379" y="127949"/>
                </a:lnTo>
                <a:lnTo>
                  <a:pt x="657976" y="96515"/>
                </a:lnTo>
                <a:lnTo>
                  <a:pt x="618836" y="64711"/>
                </a:lnTo>
                <a:lnTo>
                  <a:pt x="579960" y="32539"/>
                </a:lnTo>
                <a:lnTo>
                  <a:pt x="541353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xmlns="" id="{AA2F3948-F791-0241-B8F1-E3D0AC5B82B4}"/>
              </a:ext>
            </a:extLst>
          </p:cNvPr>
          <p:cNvSpPr/>
          <p:nvPr/>
        </p:nvSpPr>
        <p:spPr>
          <a:xfrm>
            <a:off x="0" y="4873011"/>
            <a:ext cx="1210945" cy="2626995"/>
          </a:xfrm>
          <a:custGeom>
            <a:avLst/>
            <a:gdLst/>
            <a:ahLst/>
            <a:cxnLst/>
            <a:rect l="l" t="t" r="r" b="b"/>
            <a:pathLst>
              <a:path w="1210945" h="2626995">
                <a:moveTo>
                  <a:pt x="0" y="2626764"/>
                </a:moveTo>
                <a:lnTo>
                  <a:pt x="923725" y="2234659"/>
                </a:lnTo>
                <a:lnTo>
                  <a:pt x="967121" y="2213597"/>
                </a:lnTo>
                <a:lnTo>
                  <a:pt x="1007396" y="2188745"/>
                </a:lnTo>
                <a:lnTo>
                  <a:pt x="1044426" y="2160415"/>
                </a:lnTo>
                <a:lnTo>
                  <a:pt x="1078084" y="2128915"/>
                </a:lnTo>
                <a:lnTo>
                  <a:pt x="1108245" y="2094558"/>
                </a:lnTo>
                <a:lnTo>
                  <a:pt x="1134784" y="2057653"/>
                </a:lnTo>
                <a:lnTo>
                  <a:pt x="1157575" y="2018512"/>
                </a:lnTo>
                <a:lnTo>
                  <a:pt x="1176492" y="1977444"/>
                </a:lnTo>
                <a:lnTo>
                  <a:pt x="1191411" y="1934761"/>
                </a:lnTo>
                <a:lnTo>
                  <a:pt x="1202206" y="1890773"/>
                </a:lnTo>
                <a:lnTo>
                  <a:pt x="1208751" y="1845791"/>
                </a:lnTo>
                <a:lnTo>
                  <a:pt x="1210921" y="1800125"/>
                </a:lnTo>
                <a:lnTo>
                  <a:pt x="1208591" y="1754086"/>
                </a:lnTo>
                <a:lnTo>
                  <a:pt x="1201634" y="1707984"/>
                </a:lnTo>
                <a:lnTo>
                  <a:pt x="1189926" y="1662130"/>
                </a:lnTo>
                <a:lnTo>
                  <a:pt x="1173341" y="1616835"/>
                </a:lnTo>
                <a:lnTo>
                  <a:pt x="608960" y="287200"/>
                </a:lnTo>
                <a:lnTo>
                  <a:pt x="587896" y="243804"/>
                </a:lnTo>
                <a:lnTo>
                  <a:pt x="563043" y="203529"/>
                </a:lnTo>
                <a:lnTo>
                  <a:pt x="534711" y="166499"/>
                </a:lnTo>
                <a:lnTo>
                  <a:pt x="503210" y="132841"/>
                </a:lnTo>
                <a:lnTo>
                  <a:pt x="468851" y="102680"/>
                </a:lnTo>
                <a:lnTo>
                  <a:pt x="431946" y="76141"/>
                </a:lnTo>
                <a:lnTo>
                  <a:pt x="392803" y="53350"/>
                </a:lnTo>
                <a:lnTo>
                  <a:pt x="351735" y="34432"/>
                </a:lnTo>
                <a:lnTo>
                  <a:pt x="309051" y="19512"/>
                </a:lnTo>
                <a:lnTo>
                  <a:pt x="265062" y="8716"/>
                </a:lnTo>
                <a:lnTo>
                  <a:pt x="220078" y="2171"/>
                </a:lnTo>
                <a:lnTo>
                  <a:pt x="174411" y="0"/>
                </a:lnTo>
                <a:lnTo>
                  <a:pt x="128370" y="2329"/>
                </a:lnTo>
                <a:lnTo>
                  <a:pt x="82267" y="9284"/>
                </a:lnTo>
                <a:lnTo>
                  <a:pt x="36412" y="20991"/>
                </a:lnTo>
                <a:lnTo>
                  <a:pt x="0" y="34321"/>
                </a:lnTo>
              </a:path>
            </a:pathLst>
          </a:custGeom>
          <a:ln w="62825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3360858" y="5056962"/>
            <a:ext cx="14047394" cy="2338669"/>
            <a:chOff x="3360858" y="5056962"/>
            <a:chExt cx="14047394" cy="2338669"/>
          </a:xfrm>
        </p:grpSpPr>
        <p:sp>
          <p:nvSpPr>
            <p:cNvPr id="36" name="object 8">
              <a:extLst>
                <a:ext uri="{FF2B5EF4-FFF2-40B4-BE49-F238E27FC236}">
                  <a16:creationId xmlns:a16="http://schemas.microsoft.com/office/drawing/2014/main" xmlns="" id="{711AA541-E168-3C43-9A40-406AEACB640E}"/>
                </a:ext>
              </a:extLst>
            </p:cNvPr>
            <p:cNvSpPr txBox="1"/>
            <p:nvPr/>
          </p:nvSpPr>
          <p:spPr>
            <a:xfrm rot="120000">
              <a:off x="3360858" y="5056962"/>
              <a:ext cx="14047394" cy="10515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1933 wurde Adolf Hitler zum</a:t>
              </a:r>
            </a:p>
          </p:txBody>
        </p:sp>
        <p:sp>
          <p:nvSpPr>
            <p:cNvPr id="37" name="object 9">
              <a:extLst>
                <a:ext uri="{FF2B5EF4-FFF2-40B4-BE49-F238E27FC236}">
                  <a16:creationId xmlns:a16="http://schemas.microsoft.com/office/drawing/2014/main" xmlns="" id="{DF30F2CF-9754-FC40-9CBC-4B803D443719}"/>
                </a:ext>
              </a:extLst>
            </p:cNvPr>
            <p:cNvSpPr txBox="1"/>
            <p:nvPr/>
          </p:nvSpPr>
          <p:spPr>
            <a:xfrm rot="120000">
              <a:off x="4719505" y="6324825"/>
              <a:ext cx="11887919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Reichskanzler ernannt</a:t>
              </a:r>
            </a:p>
          </p:txBody>
        </p:sp>
      </p:grpSp>
      <p:grpSp>
        <p:nvGrpSpPr>
          <p:cNvPr id="38" name="object 10">
            <a:extLst>
              <a:ext uri="{FF2B5EF4-FFF2-40B4-BE49-F238E27FC236}">
                <a16:creationId xmlns:a16="http://schemas.microsoft.com/office/drawing/2014/main" xmlns="" id="{3E53E02F-80EA-D046-9E52-AEF906238B1B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39" name="object 11">
              <a:extLst>
                <a:ext uri="{FF2B5EF4-FFF2-40B4-BE49-F238E27FC236}">
                  <a16:creationId xmlns:a16="http://schemas.microsoft.com/office/drawing/2014/main" xmlns="" id="{AD7C88A0-3B62-E04C-9BF8-A86BCA071BDE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2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9DD9B8CB-AC8C-F941-AAAF-7999C8976752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13">
            <a:extLst>
              <a:ext uri="{FF2B5EF4-FFF2-40B4-BE49-F238E27FC236}">
                <a16:creationId xmlns:a16="http://schemas.microsoft.com/office/drawing/2014/main" xmlns="" id="{C3A6AFD2-BD8D-9B4D-819C-64BA14769584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199832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Wann kamen die Nationalsozialisten an die  Macht in Deutschland?</a:t>
            </a:r>
          </a:p>
        </p:txBody>
      </p:sp>
    </p:spTree>
    <p:extLst>
      <p:ext uri="{BB962C8B-B14F-4D97-AF65-F5344CB8AC3E}">
        <p14:creationId xmlns:p14="http://schemas.microsoft.com/office/powerpoint/2010/main" val="258616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CE01D369-B4C5-2546-9D27-594A4AECDBAF}"/>
              </a:ext>
            </a:extLst>
          </p:cNvPr>
          <p:cNvSpPr/>
          <p:nvPr/>
        </p:nvSpPr>
        <p:spPr>
          <a:xfrm rot="60000">
            <a:off x="2049002" y="4161495"/>
            <a:ext cx="16199221" cy="3971991"/>
          </a:xfrm>
          <a:custGeom>
            <a:avLst/>
            <a:gdLst/>
            <a:ahLst/>
            <a:cxnLst/>
            <a:rect l="l" t="t" r="r" b="b"/>
            <a:pathLst>
              <a:path w="15347950" h="3801745">
                <a:moveTo>
                  <a:pt x="13635276" y="0"/>
                </a:moveTo>
                <a:lnTo>
                  <a:pt x="13586727" y="911"/>
                </a:lnTo>
                <a:lnTo>
                  <a:pt x="1649478" y="391695"/>
                </a:lnTo>
                <a:lnTo>
                  <a:pt x="1600974" y="393961"/>
                </a:lnTo>
                <a:lnTo>
                  <a:pt x="1552850" y="397559"/>
                </a:lnTo>
                <a:lnTo>
                  <a:pt x="1505124" y="402470"/>
                </a:lnTo>
                <a:lnTo>
                  <a:pt x="1457811" y="408677"/>
                </a:lnTo>
                <a:lnTo>
                  <a:pt x="1410931" y="416160"/>
                </a:lnTo>
                <a:lnTo>
                  <a:pt x="1364501" y="424900"/>
                </a:lnTo>
                <a:lnTo>
                  <a:pt x="1318537" y="434880"/>
                </a:lnTo>
                <a:lnTo>
                  <a:pt x="1273057" y="446080"/>
                </a:lnTo>
                <a:lnTo>
                  <a:pt x="1228079" y="458482"/>
                </a:lnTo>
                <a:lnTo>
                  <a:pt x="1183621" y="472068"/>
                </a:lnTo>
                <a:lnTo>
                  <a:pt x="1139698" y="486818"/>
                </a:lnTo>
                <a:lnTo>
                  <a:pt x="1096329" y="502715"/>
                </a:lnTo>
                <a:lnTo>
                  <a:pt x="1053532" y="519740"/>
                </a:lnTo>
                <a:lnTo>
                  <a:pt x="1011323" y="537873"/>
                </a:lnTo>
                <a:lnTo>
                  <a:pt x="969720" y="557098"/>
                </a:lnTo>
                <a:lnTo>
                  <a:pt x="928741" y="577394"/>
                </a:lnTo>
                <a:lnTo>
                  <a:pt x="888402" y="598744"/>
                </a:lnTo>
                <a:lnTo>
                  <a:pt x="848721" y="621128"/>
                </a:lnTo>
                <a:lnTo>
                  <a:pt x="809716" y="644529"/>
                </a:lnTo>
                <a:lnTo>
                  <a:pt x="771404" y="668927"/>
                </a:lnTo>
                <a:lnTo>
                  <a:pt x="733803" y="694305"/>
                </a:lnTo>
                <a:lnTo>
                  <a:pt x="696929" y="720643"/>
                </a:lnTo>
                <a:lnTo>
                  <a:pt x="660800" y="747923"/>
                </a:lnTo>
                <a:lnTo>
                  <a:pt x="625434" y="776127"/>
                </a:lnTo>
                <a:lnTo>
                  <a:pt x="590848" y="805235"/>
                </a:lnTo>
                <a:lnTo>
                  <a:pt x="557059" y="835230"/>
                </a:lnTo>
                <a:lnTo>
                  <a:pt x="524085" y="866092"/>
                </a:lnTo>
                <a:lnTo>
                  <a:pt x="491943" y="897804"/>
                </a:lnTo>
                <a:lnTo>
                  <a:pt x="460651" y="930346"/>
                </a:lnTo>
                <a:lnTo>
                  <a:pt x="430225" y="963700"/>
                </a:lnTo>
                <a:lnTo>
                  <a:pt x="400684" y="997847"/>
                </a:lnTo>
                <a:lnTo>
                  <a:pt x="372044" y="1032769"/>
                </a:lnTo>
                <a:lnTo>
                  <a:pt x="344324" y="1068448"/>
                </a:lnTo>
                <a:lnTo>
                  <a:pt x="317540" y="1104864"/>
                </a:lnTo>
                <a:lnTo>
                  <a:pt x="291710" y="1141999"/>
                </a:lnTo>
                <a:lnTo>
                  <a:pt x="266852" y="1179835"/>
                </a:lnTo>
                <a:lnTo>
                  <a:pt x="242982" y="1218352"/>
                </a:lnTo>
                <a:lnTo>
                  <a:pt x="220118" y="1257533"/>
                </a:lnTo>
                <a:lnTo>
                  <a:pt x="198278" y="1297359"/>
                </a:lnTo>
                <a:lnTo>
                  <a:pt x="177478" y="1337811"/>
                </a:lnTo>
                <a:lnTo>
                  <a:pt x="157737" y="1378871"/>
                </a:lnTo>
                <a:lnTo>
                  <a:pt x="139072" y="1420520"/>
                </a:lnTo>
                <a:lnTo>
                  <a:pt x="121499" y="1462739"/>
                </a:lnTo>
                <a:lnTo>
                  <a:pt x="105037" y="1505510"/>
                </a:lnTo>
                <a:lnTo>
                  <a:pt x="89703" y="1548815"/>
                </a:lnTo>
                <a:lnTo>
                  <a:pt x="75514" y="1592634"/>
                </a:lnTo>
                <a:lnTo>
                  <a:pt x="62488" y="1636950"/>
                </a:lnTo>
                <a:lnTo>
                  <a:pt x="50642" y="1681743"/>
                </a:lnTo>
                <a:lnTo>
                  <a:pt x="39993" y="1726996"/>
                </a:lnTo>
                <a:lnTo>
                  <a:pt x="30560" y="1772689"/>
                </a:lnTo>
                <a:lnTo>
                  <a:pt x="22358" y="1818803"/>
                </a:lnTo>
                <a:lnTo>
                  <a:pt x="15406" y="1865322"/>
                </a:lnTo>
                <a:lnTo>
                  <a:pt x="9721" y="1912225"/>
                </a:lnTo>
                <a:lnTo>
                  <a:pt x="5321" y="1959494"/>
                </a:lnTo>
                <a:lnTo>
                  <a:pt x="2222" y="2007110"/>
                </a:lnTo>
                <a:lnTo>
                  <a:pt x="442" y="2055056"/>
                </a:lnTo>
                <a:lnTo>
                  <a:pt x="0" y="2103313"/>
                </a:lnTo>
                <a:lnTo>
                  <a:pt x="911" y="2151861"/>
                </a:lnTo>
                <a:lnTo>
                  <a:pt x="3177" y="2200364"/>
                </a:lnTo>
                <a:lnTo>
                  <a:pt x="6775" y="2248488"/>
                </a:lnTo>
                <a:lnTo>
                  <a:pt x="11686" y="2296214"/>
                </a:lnTo>
                <a:lnTo>
                  <a:pt x="17893" y="2343526"/>
                </a:lnTo>
                <a:lnTo>
                  <a:pt x="25375" y="2390405"/>
                </a:lnTo>
                <a:lnTo>
                  <a:pt x="34116" y="2436836"/>
                </a:lnTo>
                <a:lnTo>
                  <a:pt x="44095" y="2482799"/>
                </a:lnTo>
                <a:lnTo>
                  <a:pt x="55296" y="2528278"/>
                </a:lnTo>
                <a:lnTo>
                  <a:pt x="67698" y="2573256"/>
                </a:lnTo>
                <a:lnTo>
                  <a:pt x="81283" y="2617715"/>
                </a:lnTo>
                <a:lnTo>
                  <a:pt x="96034" y="2661637"/>
                </a:lnTo>
                <a:lnTo>
                  <a:pt x="111930" y="2705006"/>
                </a:lnTo>
                <a:lnTo>
                  <a:pt x="128955" y="2747803"/>
                </a:lnTo>
                <a:lnTo>
                  <a:pt x="147088" y="2790012"/>
                </a:lnTo>
                <a:lnTo>
                  <a:pt x="166312" y="2831615"/>
                </a:lnTo>
                <a:lnTo>
                  <a:pt x="186608" y="2872594"/>
                </a:lnTo>
                <a:lnTo>
                  <a:pt x="207958" y="2912933"/>
                </a:lnTo>
                <a:lnTo>
                  <a:pt x="230342" y="2952613"/>
                </a:lnTo>
                <a:lnTo>
                  <a:pt x="253742" y="2991618"/>
                </a:lnTo>
                <a:lnTo>
                  <a:pt x="278141" y="3029930"/>
                </a:lnTo>
                <a:lnTo>
                  <a:pt x="303518" y="3067532"/>
                </a:lnTo>
                <a:lnTo>
                  <a:pt x="329856" y="3104406"/>
                </a:lnTo>
                <a:lnTo>
                  <a:pt x="357136" y="3140534"/>
                </a:lnTo>
                <a:lnTo>
                  <a:pt x="385339" y="3175901"/>
                </a:lnTo>
                <a:lnTo>
                  <a:pt x="414447" y="3210487"/>
                </a:lnTo>
                <a:lnTo>
                  <a:pt x="444442" y="3244276"/>
                </a:lnTo>
                <a:lnTo>
                  <a:pt x="475304" y="3277250"/>
                </a:lnTo>
                <a:lnTo>
                  <a:pt x="507015" y="3309392"/>
                </a:lnTo>
                <a:lnTo>
                  <a:pt x="539557" y="3340685"/>
                </a:lnTo>
                <a:lnTo>
                  <a:pt x="572910" y="3371110"/>
                </a:lnTo>
                <a:lnTo>
                  <a:pt x="607057" y="3400652"/>
                </a:lnTo>
                <a:lnTo>
                  <a:pt x="641979" y="3429291"/>
                </a:lnTo>
                <a:lnTo>
                  <a:pt x="677657" y="3457012"/>
                </a:lnTo>
                <a:lnTo>
                  <a:pt x="714073" y="3483796"/>
                </a:lnTo>
                <a:lnTo>
                  <a:pt x="751208" y="3509626"/>
                </a:lnTo>
                <a:lnTo>
                  <a:pt x="789044" y="3534484"/>
                </a:lnTo>
                <a:lnTo>
                  <a:pt x="827561" y="3558355"/>
                </a:lnTo>
                <a:lnTo>
                  <a:pt x="866742" y="3581219"/>
                </a:lnTo>
                <a:lnTo>
                  <a:pt x="906567" y="3603059"/>
                </a:lnTo>
                <a:lnTo>
                  <a:pt x="947019" y="3623859"/>
                </a:lnTo>
                <a:lnTo>
                  <a:pt x="988079" y="3643600"/>
                </a:lnTo>
                <a:lnTo>
                  <a:pt x="1029727" y="3662266"/>
                </a:lnTo>
                <a:lnTo>
                  <a:pt x="1071946" y="3679838"/>
                </a:lnTo>
                <a:lnTo>
                  <a:pt x="1114718" y="3696300"/>
                </a:lnTo>
                <a:lnTo>
                  <a:pt x="1158022" y="3711635"/>
                </a:lnTo>
                <a:lnTo>
                  <a:pt x="1201841" y="3725824"/>
                </a:lnTo>
                <a:lnTo>
                  <a:pt x="1246157" y="3738850"/>
                </a:lnTo>
                <a:lnTo>
                  <a:pt x="1290950" y="3750696"/>
                </a:lnTo>
                <a:lnTo>
                  <a:pt x="1336202" y="3761345"/>
                </a:lnTo>
                <a:lnTo>
                  <a:pt x="1381895" y="3770779"/>
                </a:lnTo>
                <a:lnTo>
                  <a:pt x="1428010" y="3778981"/>
                </a:lnTo>
                <a:lnTo>
                  <a:pt x="1474528" y="3785933"/>
                </a:lnTo>
                <a:lnTo>
                  <a:pt x="1521430" y="3791618"/>
                </a:lnTo>
                <a:lnTo>
                  <a:pt x="1568699" y="3796018"/>
                </a:lnTo>
                <a:lnTo>
                  <a:pt x="1616316" y="3799117"/>
                </a:lnTo>
                <a:lnTo>
                  <a:pt x="1664262" y="3800897"/>
                </a:lnTo>
                <a:lnTo>
                  <a:pt x="1712518" y="3801340"/>
                </a:lnTo>
                <a:lnTo>
                  <a:pt x="1761066" y="3800428"/>
                </a:lnTo>
                <a:lnTo>
                  <a:pt x="13698326" y="3409645"/>
                </a:lnTo>
                <a:lnTo>
                  <a:pt x="13746829" y="3407378"/>
                </a:lnTo>
                <a:lnTo>
                  <a:pt x="13794953" y="3403780"/>
                </a:lnTo>
                <a:lnTo>
                  <a:pt x="13842679" y="3398869"/>
                </a:lnTo>
                <a:lnTo>
                  <a:pt x="13889991" y="3392662"/>
                </a:lnTo>
                <a:lnTo>
                  <a:pt x="13936871" y="3385179"/>
                </a:lnTo>
                <a:lnTo>
                  <a:pt x="13983301" y="3376439"/>
                </a:lnTo>
                <a:lnTo>
                  <a:pt x="14029264" y="3366459"/>
                </a:lnTo>
                <a:lnTo>
                  <a:pt x="14074744" y="3355259"/>
                </a:lnTo>
                <a:lnTo>
                  <a:pt x="14119721" y="3342857"/>
                </a:lnTo>
                <a:lnTo>
                  <a:pt x="14164180" y="3329271"/>
                </a:lnTo>
                <a:lnTo>
                  <a:pt x="14208102" y="3314521"/>
                </a:lnTo>
                <a:lnTo>
                  <a:pt x="14251471" y="3298624"/>
                </a:lnTo>
                <a:lnTo>
                  <a:pt x="14294268" y="3281599"/>
                </a:lnTo>
                <a:lnTo>
                  <a:pt x="14336477" y="3263466"/>
                </a:lnTo>
                <a:lnTo>
                  <a:pt x="14378080" y="3244241"/>
                </a:lnTo>
                <a:lnTo>
                  <a:pt x="14419059" y="3223945"/>
                </a:lnTo>
                <a:lnTo>
                  <a:pt x="14459398" y="3202595"/>
                </a:lnTo>
                <a:lnTo>
                  <a:pt x="14499078" y="3180211"/>
                </a:lnTo>
                <a:lnTo>
                  <a:pt x="14538083" y="3156810"/>
                </a:lnTo>
                <a:lnTo>
                  <a:pt x="14576395" y="3132412"/>
                </a:lnTo>
                <a:lnTo>
                  <a:pt x="14613997" y="3107034"/>
                </a:lnTo>
                <a:lnTo>
                  <a:pt x="14650871" y="3080696"/>
                </a:lnTo>
                <a:lnTo>
                  <a:pt x="14687000" y="3053416"/>
                </a:lnTo>
                <a:lnTo>
                  <a:pt x="14722366" y="3025212"/>
                </a:lnTo>
                <a:lnTo>
                  <a:pt x="14756952" y="2996104"/>
                </a:lnTo>
                <a:lnTo>
                  <a:pt x="14790741" y="2966109"/>
                </a:lnTo>
                <a:lnTo>
                  <a:pt x="14823715" y="2935247"/>
                </a:lnTo>
                <a:lnTo>
                  <a:pt x="14855857" y="2903535"/>
                </a:lnTo>
                <a:lnTo>
                  <a:pt x="14887150" y="2870993"/>
                </a:lnTo>
                <a:lnTo>
                  <a:pt x="14917575" y="2837639"/>
                </a:lnTo>
                <a:lnTo>
                  <a:pt x="14947117" y="2803492"/>
                </a:lnTo>
                <a:lnTo>
                  <a:pt x="14975756" y="2768570"/>
                </a:lnTo>
                <a:lnTo>
                  <a:pt x="15003477" y="2732892"/>
                </a:lnTo>
                <a:lnTo>
                  <a:pt x="15030261" y="2696475"/>
                </a:lnTo>
                <a:lnTo>
                  <a:pt x="15056091" y="2659340"/>
                </a:lnTo>
                <a:lnTo>
                  <a:pt x="15080950" y="2621505"/>
                </a:lnTo>
                <a:lnTo>
                  <a:pt x="15104820" y="2582987"/>
                </a:lnTo>
                <a:lnTo>
                  <a:pt x="15127684" y="2543806"/>
                </a:lnTo>
                <a:lnTo>
                  <a:pt x="15149524" y="2503980"/>
                </a:lnTo>
                <a:lnTo>
                  <a:pt x="15170324" y="2463528"/>
                </a:lnTo>
                <a:lnTo>
                  <a:pt x="15190065" y="2422468"/>
                </a:lnTo>
                <a:lnTo>
                  <a:pt x="15208731" y="2380819"/>
                </a:lnTo>
                <a:lnTo>
                  <a:pt x="15226303" y="2338600"/>
                </a:lnTo>
                <a:lnTo>
                  <a:pt x="15242766" y="2295829"/>
                </a:lnTo>
                <a:lnTo>
                  <a:pt x="15258100" y="2252524"/>
                </a:lnTo>
                <a:lnTo>
                  <a:pt x="15272289" y="2208705"/>
                </a:lnTo>
                <a:lnTo>
                  <a:pt x="15285315" y="2164389"/>
                </a:lnTo>
                <a:lnTo>
                  <a:pt x="15297161" y="2119596"/>
                </a:lnTo>
                <a:lnTo>
                  <a:pt x="15307810" y="2074343"/>
                </a:lnTo>
                <a:lnTo>
                  <a:pt x="15317244" y="2028650"/>
                </a:lnTo>
                <a:lnTo>
                  <a:pt x="15325446" y="1982536"/>
                </a:lnTo>
                <a:lnTo>
                  <a:pt x="15332398" y="1936017"/>
                </a:lnTo>
                <a:lnTo>
                  <a:pt x="15338083" y="1889114"/>
                </a:lnTo>
                <a:lnTo>
                  <a:pt x="15342484" y="1841845"/>
                </a:lnTo>
                <a:lnTo>
                  <a:pt x="15345582" y="1794229"/>
                </a:lnTo>
                <a:lnTo>
                  <a:pt x="15347362" y="1746283"/>
                </a:lnTo>
                <a:lnTo>
                  <a:pt x="15347805" y="1698026"/>
                </a:lnTo>
                <a:lnTo>
                  <a:pt x="15346894" y="1649478"/>
                </a:lnTo>
                <a:lnTo>
                  <a:pt x="15344627" y="1600975"/>
                </a:lnTo>
                <a:lnTo>
                  <a:pt x="15341029" y="1552851"/>
                </a:lnTo>
                <a:lnTo>
                  <a:pt x="15336118" y="1505125"/>
                </a:lnTo>
                <a:lnTo>
                  <a:pt x="15329911" y="1457813"/>
                </a:lnTo>
                <a:lnTo>
                  <a:pt x="15322429" y="1410934"/>
                </a:lnTo>
                <a:lnTo>
                  <a:pt x="15313688" y="1364503"/>
                </a:lnTo>
                <a:lnTo>
                  <a:pt x="15303708" y="1318540"/>
                </a:lnTo>
                <a:lnTo>
                  <a:pt x="15292508" y="1273061"/>
                </a:lnTo>
                <a:lnTo>
                  <a:pt x="15280106" y="1228083"/>
                </a:lnTo>
                <a:lnTo>
                  <a:pt x="15266520" y="1183624"/>
                </a:lnTo>
                <a:lnTo>
                  <a:pt x="15251770" y="1139702"/>
                </a:lnTo>
                <a:lnTo>
                  <a:pt x="15235873" y="1096333"/>
                </a:lnTo>
                <a:lnTo>
                  <a:pt x="15218848" y="1053536"/>
                </a:lnTo>
                <a:lnTo>
                  <a:pt x="15200715" y="1011327"/>
                </a:lnTo>
                <a:lnTo>
                  <a:pt x="15181490" y="969724"/>
                </a:lnTo>
                <a:lnTo>
                  <a:pt x="15161194" y="928745"/>
                </a:lnTo>
                <a:lnTo>
                  <a:pt x="15139845" y="888406"/>
                </a:lnTo>
                <a:lnTo>
                  <a:pt x="15117460" y="848726"/>
                </a:lnTo>
                <a:lnTo>
                  <a:pt x="15094059" y="809721"/>
                </a:lnTo>
                <a:lnTo>
                  <a:pt x="15069661" y="771409"/>
                </a:lnTo>
                <a:lnTo>
                  <a:pt x="15044283" y="733807"/>
                </a:lnTo>
                <a:lnTo>
                  <a:pt x="15017945" y="696933"/>
                </a:lnTo>
                <a:lnTo>
                  <a:pt x="14990665" y="660805"/>
                </a:lnTo>
                <a:lnTo>
                  <a:pt x="14962461" y="625438"/>
                </a:lnTo>
                <a:lnTo>
                  <a:pt x="14933353" y="590852"/>
                </a:lnTo>
                <a:lnTo>
                  <a:pt x="14903358" y="557063"/>
                </a:lnTo>
                <a:lnTo>
                  <a:pt x="14872496" y="524089"/>
                </a:lnTo>
                <a:lnTo>
                  <a:pt x="14840784" y="491947"/>
                </a:lnTo>
                <a:lnTo>
                  <a:pt x="14808242" y="460654"/>
                </a:lnTo>
                <a:lnTo>
                  <a:pt x="14774889" y="430229"/>
                </a:lnTo>
                <a:lnTo>
                  <a:pt x="14740741" y="400688"/>
                </a:lnTo>
                <a:lnTo>
                  <a:pt x="14705819" y="372048"/>
                </a:lnTo>
                <a:lnTo>
                  <a:pt x="14670141" y="344327"/>
                </a:lnTo>
                <a:lnTo>
                  <a:pt x="14633725" y="317543"/>
                </a:lnTo>
                <a:lnTo>
                  <a:pt x="14596589" y="291713"/>
                </a:lnTo>
                <a:lnTo>
                  <a:pt x="14558754" y="266855"/>
                </a:lnTo>
                <a:lnTo>
                  <a:pt x="14520236" y="242985"/>
                </a:lnTo>
                <a:lnTo>
                  <a:pt x="14481055" y="220121"/>
                </a:lnTo>
                <a:lnTo>
                  <a:pt x="14441229" y="198280"/>
                </a:lnTo>
                <a:lnTo>
                  <a:pt x="14400777" y="177480"/>
                </a:lnTo>
                <a:lnTo>
                  <a:pt x="14359717" y="157739"/>
                </a:lnTo>
                <a:lnTo>
                  <a:pt x="14318068" y="139073"/>
                </a:lnTo>
                <a:lnTo>
                  <a:pt x="14275849" y="121501"/>
                </a:lnTo>
                <a:lnTo>
                  <a:pt x="14233078" y="105039"/>
                </a:lnTo>
                <a:lnTo>
                  <a:pt x="14189773" y="89704"/>
                </a:lnTo>
                <a:lnTo>
                  <a:pt x="14145954" y="75515"/>
                </a:lnTo>
                <a:lnTo>
                  <a:pt x="14101638" y="62489"/>
                </a:lnTo>
                <a:lnTo>
                  <a:pt x="14056845" y="50643"/>
                </a:lnTo>
                <a:lnTo>
                  <a:pt x="14011592" y="39994"/>
                </a:lnTo>
                <a:lnTo>
                  <a:pt x="13965899" y="30560"/>
                </a:lnTo>
                <a:lnTo>
                  <a:pt x="13919785" y="22358"/>
                </a:lnTo>
                <a:lnTo>
                  <a:pt x="13873267" y="15406"/>
                </a:lnTo>
                <a:lnTo>
                  <a:pt x="13826364" y="9721"/>
                </a:lnTo>
                <a:lnTo>
                  <a:pt x="13779094" y="5321"/>
                </a:lnTo>
                <a:lnTo>
                  <a:pt x="13731478" y="2222"/>
                </a:lnTo>
                <a:lnTo>
                  <a:pt x="13683532" y="442"/>
                </a:lnTo>
                <a:lnTo>
                  <a:pt x="1363527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74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3040313" y="5239115"/>
            <a:ext cx="14556649" cy="2196353"/>
            <a:chOff x="3040313" y="5239115"/>
            <a:chExt cx="14556649" cy="2196353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0ECBC43B-B252-2640-B76D-773017E9FD09}"/>
                </a:ext>
              </a:extLst>
            </p:cNvPr>
            <p:cNvSpPr txBox="1"/>
            <p:nvPr/>
          </p:nvSpPr>
          <p:spPr>
            <a:xfrm rot="21540000">
              <a:off x="3040313" y="5239115"/>
              <a:ext cx="12755145" cy="1023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750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Die Nationalsozialistische</a:t>
              </a:r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C20491BF-B1CE-7348-8DAB-33B22462877D}"/>
                </a:ext>
              </a:extLst>
            </p:cNvPr>
            <p:cNvSpPr txBox="1"/>
            <p:nvPr/>
          </p:nvSpPr>
          <p:spPr>
            <a:xfrm rot="21540000">
              <a:off x="3354299" y="6411662"/>
              <a:ext cx="14242663" cy="1023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7750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Demokratische Arbeiterpartei</a:t>
              </a:r>
            </a:p>
          </p:txBody>
        </p:sp>
      </p:grp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7630B682-5D68-EA41-A6B7-B66C06A30980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23CA8549-D308-0141-B56A-8CBD3D9CD5B4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4D8E7185-4610-C34B-AB81-C84FF4BF2CDC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5DE0ACFA-3EB7-6440-B4A3-AE0AFA815FFC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8312680" cy="791242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lang="en-US" dirty="0"/>
              <a:t>Was </a:t>
            </a:r>
            <a:r>
              <a:rPr lang="en-US" dirty="0" err="1"/>
              <a:t>bedeutet</a:t>
            </a:r>
            <a:r>
              <a:rPr lang="en-US" dirty="0"/>
              <a:t> die NSDAP?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87ADE1A7-14B9-6A41-9204-B97AD52C917D}"/>
              </a:ext>
            </a:extLst>
          </p:cNvPr>
          <p:cNvSpPr/>
          <p:nvPr/>
        </p:nvSpPr>
        <p:spPr>
          <a:xfrm>
            <a:off x="3717204" y="8376731"/>
            <a:ext cx="4460240" cy="2932430"/>
          </a:xfrm>
          <a:custGeom>
            <a:avLst/>
            <a:gdLst/>
            <a:ahLst/>
            <a:cxnLst/>
            <a:rect l="l" t="t" r="r" b="b"/>
            <a:pathLst>
              <a:path w="4460240" h="2932429">
                <a:moveTo>
                  <a:pt x="1681819" y="0"/>
                </a:moveTo>
                <a:lnTo>
                  <a:pt x="1629602" y="4129"/>
                </a:lnTo>
                <a:lnTo>
                  <a:pt x="1579379" y="18042"/>
                </a:lnTo>
                <a:lnTo>
                  <a:pt x="1532427" y="41392"/>
                </a:lnTo>
                <a:lnTo>
                  <a:pt x="1488965" y="73807"/>
                </a:lnTo>
                <a:lnTo>
                  <a:pt x="1449013" y="114955"/>
                </a:lnTo>
                <a:lnTo>
                  <a:pt x="1412590" y="164503"/>
                </a:lnTo>
                <a:lnTo>
                  <a:pt x="1379716" y="222118"/>
                </a:lnTo>
                <a:lnTo>
                  <a:pt x="1350410" y="287470"/>
                </a:lnTo>
                <a:lnTo>
                  <a:pt x="1324692" y="360224"/>
                </a:lnTo>
                <a:lnTo>
                  <a:pt x="1313147" y="399420"/>
                </a:lnTo>
                <a:lnTo>
                  <a:pt x="1302581" y="440050"/>
                </a:lnTo>
                <a:lnTo>
                  <a:pt x="1292885" y="482511"/>
                </a:lnTo>
                <a:lnTo>
                  <a:pt x="1284097" y="526615"/>
                </a:lnTo>
                <a:lnTo>
                  <a:pt x="1276221" y="572321"/>
                </a:lnTo>
                <a:lnTo>
                  <a:pt x="1269259" y="619587"/>
                </a:lnTo>
                <a:lnTo>
                  <a:pt x="1263213" y="668371"/>
                </a:lnTo>
                <a:lnTo>
                  <a:pt x="1258086" y="718633"/>
                </a:lnTo>
                <a:lnTo>
                  <a:pt x="1253881" y="770330"/>
                </a:lnTo>
                <a:lnTo>
                  <a:pt x="1250599" y="823421"/>
                </a:lnTo>
                <a:lnTo>
                  <a:pt x="1248243" y="877865"/>
                </a:lnTo>
                <a:lnTo>
                  <a:pt x="1246816" y="933619"/>
                </a:lnTo>
                <a:lnTo>
                  <a:pt x="1246320" y="990643"/>
                </a:lnTo>
                <a:lnTo>
                  <a:pt x="1246762" y="1049081"/>
                </a:lnTo>
                <a:lnTo>
                  <a:pt x="1248159" y="1109076"/>
                </a:lnTo>
                <a:lnTo>
                  <a:pt x="1250442" y="1168917"/>
                </a:lnTo>
                <a:lnTo>
                  <a:pt x="1253695" y="1230603"/>
                </a:lnTo>
                <a:lnTo>
                  <a:pt x="1257890" y="1293352"/>
                </a:lnTo>
                <a:lnTo>
                  <a:pt x="1263031" y="1357120"/>
                </a:lnTo>
                <a:lnTo>
                  <a:pt x="1269121" y="1421868"/>
                </a:lnTo>
                <a:lnTo>
                  <a:pt x="1276160" y="1487552"/>
                </a:lnTo>
                <a:lnTo>
                  <a:pt x="1284153" y="1554132"/>
                </a:lnTo>
                <a:lnTo>
                  <a:pt x="1293101" y="1621567"/>
                </a:lnTo>
                <a:lnTo>
                  <a:pt x="1303007" y="1689814"/>
                </a:lnTo>
                <a:lnTo>
                  <a:pt x="1313873" y="1758832"/>
                </a:lnTo>
                <a:lnTo>
                  <a:pt x="1249528" y="1785439"/>
                </a:lnTo>
                <a:lnTo>
                  <a:pt x="1186375" y="1812456"/>
                </a:lnTo>
                <a:lnTo>
                  <a:pt x="1124451" y="1839859"/>
                </a:lnTo>
                <a:lnTo>
                  <a:pt x="1063790" y="1867624"/>
                </a:lnTo>
                <a:lnTo>
                  <a:pt x="1004427" y="1895728"/>
                </a:lnTo>
                <a:lnTo>
                  <a:pt x="946397" y="1924147"/>
                </a:lnTo>
                <a:lnTo>
                  <a:pt x="889736" y="1952858"/>
                </a:lnTo>
                <a:lnTo>
                  <a:pt x="834479" y="1981838"/>
                </a:lnTo>
                <a:lnTo>
                  <a:pt x="780661" y="2011061"/>
                </a:lnTo>
                <a:lnTo>
                  <a:pt x="728317" y="2040506"/>
                </a:lnTo>
                <a:lnTo>
                  <a:pt x="677483" y="2070148"/>
                </a:lnTo>
                <a:lnTo>
                  <a:pt x="628193" y="2099963"/>
                </a:lnTo>
                <a:lnTo>
                  <a:pt x="580482" y="2129929"/>
                </a:lnTo>
                <a:lnTo>
                  <a:pt x="534386" y="2160022"/>
                </a:lnTo>
                <a:lnTo>
                  <a:pt x="489941" y="2190217"/>
                </a:lnTo>
                <a:lnTo>
                  <a:pt x="447180" y="2220493"/>
                </a:lnTo>
                <a:lnTo>
                  <a:pt x="406140" y="2250824"/>
                </a:lnTo>
                <a:lnTo>
                  <a:pt x="366855" y="2281187"/>
                </a:lnTo>
                <a:lnTo>
                  <a:pt x="329361" y="2311559"/>
                </a:lnTo>
                <a:lnTo>
                  <a:pt x="293692" y="2341917"/>
                </a:lnTo>
                <a:lnTo>
                  <a:pt x="259885" y="2372235"/>
                </a:lnTo>
                <a:lnTo>
                  <a:pt x="227974" y="2402492"/>
                </a:lnTo>
                <a:lnTo>
                  <a:pt x="197994" y="2432664"/>
                </a:lnTo>
                <a:lnTo>
                  <a:pt x="169980" y="2462726"/>
                </a:lnTo>
                <a:lnTo>
                  <a:pt x="143968" y="2492656"/>
                </a:lnTo>
                <a:lnTo>
                  <a:pt x="119993" y="2522429"/>
                </a:lnTo>
                <a:lnTo>
                  <a:pt x="78293" y="2581413"/>
                </a:lnTo>
                <a:lnTo>
                  <a:pt x="45163" y="2639489"/>
                </a:lnTo>
                <a:lnTo>
                  <a:pt x="20883" y="2696468"/>
                </a:lnTo>
                <a:lnTo>
                  <a:pt x="5735" y="2752161"/>
                </a:lnTo>
                <a:lnTo>
                  <a:pt x="0" y="2806382"/>
                </a:lnTo>
                <a:lnTo>
                  <a:pt x="750" y="2832880"/>
                </a:lnTo>
                <a:lnTo>
                  <a:pt x="3959" y="2858939"/>
                </a:lnTo>
                <a:lnTo>
                  <a:pt x="9661" y="2884536"/>
                </a:lnTo>
                <a:lnTo>
                  <a:pt x="17862" y="2909554"/>
                </a:lnTo>
                <a:lnTo>
                  <a:pt x="27641" y="2931824"/>
                </a:lnTo>
                <a:lnTo>
                  <a:pt x="3147066" y="2931824"/>
                </a:lnTo>
                <a:lnTo>
                  <a:pt x="3146329" y="2925422"/>
                </a:lnTo>
                <a:lnTo>
                  <a:pt x="3137548" y="2856844"/>
                </a:lnTo>
                <a:lnTo>
                  <a:pt x="3127776" y="2787408"/>
                </a:lnTo>
                <a:lnTo>
                  <a:pt x="3192963" y="2760836"/>
                </a:lnTo>
                <a:lnTo>
                  <a:pt x="3256945" y="2733835"/>
                </a:lnTo>
                <a:lnTo>
                  <a:pt x="3319687" y="2706430"/>
                </a:lnTo>
                <a:lnTo>
                  <a:pt x="3381153" y="2678645"/>
                </a:lnTo>
                <a:lnTo>
                  <a:pt x="3441306" y="2650503"/>
                </a:lnTo>
                <a:lnTo>
                  <a:pt x="3500112" y="2622031"/>
                </a:lnTo>
                <a:lnTo>
                  <a:pt x="3557535" y="2593250"/>
                </a:lnTo>
                <a:lnTo>
                  <a:pt x="3613538" y="2564187"/>
                </a:lnTo>
                <a:lnTo>
                  <a:pt x="3668086" y="2534865"/>
                </a:lnTo>
                <a:lnTo>
                  <a:pt x="3721143" y="2505308"/>
                </a:lnTo>
                <a:lnTo>
                  <a:pt x="3772673" y="2475541"/>
                </a:lnTo>
                <a:lnTo>
                  <a:pt x="3822641" y="2445588"/>
                </a:lnTo>
                <a:lnTo>
                  <a:pt x="3871011" y="2415473"/>
                </a:lnTo>
                <a:lnTo>
                  <a:pt x="3917747" y="2385220"/>
                </a:lnTo>
                <a:lnTo>
                  <a:pt x="3962813" y="2354854"/>
                </a:lnTo>
                <a:lnTo>
                  <a:pt x="4006173" y="2324399"/>
                </a:lnTo>
                <a:lnTo>
                  <a:pt x="4047792" y="2293880"/>
                </a:lnTo>
                <a:lnTo>
                  <a:pt x="4087634" y="2263320"/>
                </a:lnTo>
                <a:lnTo>
                  <a:pt x="4125664" y="2232743"/>
                </a:lnTo>
                <a:lnTo>
                  <a:pt x="4161844" y="2202175"/>
                </a:lnTo>
                <a:lnTo>
                  <a:pt x="4196140" y="2171639"/>
                </a:lnTo>
                <a:lnTo>
                  <a:pt x="4228516" y="2141159"/>
                </a:lnTo>
                <a:lnTo>
                  <a:pt x="4258936" y="2110761"/>
                </a:lnTo>
                <a:lnTo>
                  <a:pt x="4287364" y="2080467"/>
                </a:lnTo>
                <a:lnTo>
                  <a:pt x="4313764" y="2050303"/>
                </a:lnTo>
                <a:lnTo>
                  <a:pt x="4338101" y="2020292"/>
                </a:lnTo>
                <a:lnTo>
                  <a:pt x="4380442" y="1960829"/>
                </a:lnTo>
                <a:lnTo>
                  <a:pt x="4414100" y="1902271"/>
                </a:lnTo>
                <a:lnTo>
                  <a:pt x="4438789" y="1844812"/>
                </a:lnTo>
                <a:lnTo>
                  <a:pt x="4454223" y="1788648"/>
                </a:lnTo>
                <a:lnTo>
                  <a:pt x="4460115" y="1733971"/>
                </a:lnTo>
                <a:lnTo>
                  <a:pt x="4459394" y="1707251"/>
                </a:lnTo>
                <a:lnTo>
                  <a:pt x="4450437" y="1655170"/>
                </a:lnTo>
                <a:lnTo>
                  <a:pt x="4431642" y="1606030"/>
                </a:lnTo>
                <a:lnTo>
                  <a:pt x="4403444" y="1560464"/>
                </a:lnTo>
                <a:lnTo>
                  <a:pt x="4366185" y="1518491"/>
                </a:lnTo>
                <a:lnTo>
                  <a:pt x="4320205" y="1480130"/>
                </a:lnTo>
                <a:lnTo>
                  <a:pt x="4265845" y="1445399"/>
                </a:lnTo>
                <a:lnTo>
                  <a:pt x="4203445" y="1414317"/>
                </a:lnTo>
                <a:lnTo>
                  <a:pt x="4133346" y="1386902"/>
                </a:lnTo>
                <a:lnTo>
                  <a:pt x="4095515" y="1374576"/>
                </a:lnTo>
                <a:lnTo>
                  <a:pt x="4055888" y="1363174"/>
                </a:lnTo>
                <a:lnTo>
                  <a:pt x="4048545" y="1361315"/>
                </a:lnTo>
                <a:lnTo>
                  <a:pt x="2746374" y="1361315"/>
                </a:lnTo>
                <a:lnTo>
                  <a:pt x="2720387" y="1296486"/>
                </a:lnTo>
                <a:lnTo>
                  <a:pt x="2693977" y="1232813"/>
                </a:lnTo>
                <a:lnTo>
                  <a:pt x="2667167" y="1170332"/>
                </a:lnTo>
                <a:lnTo>
                  <a:pt x="2639980" y="1109076"/>
                </a:lnTo>
                <a:lnTo>
                  <a:pt x="2612351" y="1048895"/>
                </a:lnTo>
                <a:lnTo>
                  <a:pt x="2584567" y="990379"/>
                </a:lnTo>
                <a:lnTo>
                  <a:pt x="2556387" y="933006"/>
                </a:lnTo>
                <a:lnTo>
                  <a:pt x="2527922" y="876997"/>
                </a:lnTo>
                <a:lnTo>
                  <a:pt x="2499195" y="822384"/>
                </a:lnTo>
                <a:lnTo>
                  <a:pt x="2470229" y="769204"/>
                </a:lnTo>
                <a:lnTo>
                  <a:pt x="2441047" y="717489"/>
                </a:lnTo>
                <a:lnTo>
                  <a:pt x="2411672" y="667275"/>
                </a:lnTo>
                <a:lnTo>
                  <a:pt x="2382127" y="618595"/>
                </a:lnTo>
                <a:lnTo>
                  <a:pt x="2352435" y="571484"/>
                </a:lnTo>
                <a:lnTo>
                  <a:pt x="2322619" y="525977"/>
                </a:lnTo>
                <a:lnTo>
                  <a:pt x="2292701" y="482108"/>
                </a:lnTo>
                <a:lnTo>
                  <a:pt x="2262706" y="439911"/>
                </a:lnTo>
                <a:lnTo>
                  <a:pt x="2232543" y="399274"/>
                </a:lnTo>
                <a:lnTo>
                  <a:pt x="2202573" y="360670"/>
                </a:lnTo>
                <a:lnTo>
                  <a:pt x="2172482" y="323695"/>
                </a:lnTo>
                <a:lnTo>
                  <a:pt x="2142404" y="288529"/>
                </a:lnTo>
                <a:lnTo>
                  <a:pt x="2112363" y="255208"/>
                </a:lnTo>
                <a:lnTo>
                  <a:pt x="2082383" y="223765"/>
                </a:lnTo>
                <a:lnTo>
                  <a:pt x="2052485" y="194234"/>
                </a:lnTo>
                <a:lnTo>
                  <a:pt x="2022693" y="166650"/>
                </a:lnTo>
                <a:lnTo>
                  <a:pt x="1993030" y="141047"/>
                </a:lnTo>
                <a:lnTo>
                  <a:pt x="1934182" y="95922"/>
                </a:lnTo>
                <a:lnTo>
                  <a:pt x="1876126" y="59135"/>
                </a:lnTo>
                <a:lnTo>
                  <a:pt x="1819046" y="30959"/>
                </a:lnTo>
                <a:lnTo>
                  <a:pt x="1763124" y="11670"/>
                </a:lnTo>
                <a:lnTo>
                  <a:pt x="1708547" y="1542"/>
                </a:lnTo>
                <a:lnTo>
                  <a:pt x="1681819" y="0"/>
                </a:lnTo>
                <a:close/>
              </a:path>
              <a:path w="4460240" h="2932429">
                <a:moveTo>
                  <a:pt x="3455681" y="1299268"/>
                </a:moveTo>
                <a:lnTo>
                  <a:pt x="3396566" y="1300090"/>
                </a:lnTo>
                <a:lnTo>
                  <a:pt x="3336249" y="1301869"/>
                </a:lnTo>
                <a:lnTo>
                  <a:pt x="3274774" y="1304607"/>
                </a:lnTo>
                <a:lnTo>
                  <a:pt x="3212183" y="1308306"/>
                </a:lnTo>
                <a:lnTo>
                  <a:pt x="3148518" y="1312969"/>
                </a:lnTo>
                <a:lnTo>
                  <a:pt x="3083823" y="1318598"/>
                </a:lnTo>
                <a:lnTo>
                  <a:pt x="3018139" y="1325195"/>
                </a:lnTo>
                <a:lnTo>
                  <a:pt x="2951510" y="1332763"/>
                </a:lnTo>
                <a:lnTo>
                  <a:pt x="2883978" y="1341304"/>
                </a:lnTo>
                <a:lnTo>
                  <a:pt x="2815585" y="1350821"/>
                </a:lnTo>
                <a:lnTo>
                  <a:pt x="2746374" y="1361315"/>
                </a:lnTo>
                <a:lnTo>
                  <a:pt x="4048545" y="1361315"/>
                </a:lnTo>
                <a:lnTo>
                  <a:pt x="3971412" y="1343151"/>
                </a:lnTo>
                <a:lnTo>
                  <a:pt x="3926649" y="1334535"/>
                </a:lnTo>
                <a:lnTo>
                  <a:pt x="3880258" y="1326852"/>
                </a:lnTo>
                <a:lnTo>
                  <a:pt x="3832284" y="1320105"/>
                </a:lnTo>
                <a:lnTo>
                  <a:pt x="3782768" y="1314295"/>
                </a:lnTo>
                <a:lnTo>
                  <a:pt x="3731753" y="1309426"/>
                </a:lnTo>
                <a:lnTo>
                  <a:pt x="3679281" y="1305500"/>
                </a:lnTo>
                <a:lnTo>
                  <a:pt x="3625396" y="1302519"/>
                </a:lnTo>
                <a:lnTo>
                  <a:pt x="3570139" y="1300485"/>
                </a:lnTo>
                <a:lnTo>
                  <a:pt x="3513553" y="1299400"/>
                </a:lnTo>
                <a:lnTo>
                  <a:pt x="3455681" y="1299268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5D85A284-70C4-2540-A1F0-D123AB2AAE29}"/>
              </a:ext>
            </a:extLst>
          </p:cNvPr>
          <p:cNvSpPr/>
          <p:nvPr/>
        </p:nvSpPr>
        <p:spPr>
          <a:xfrm>
            <a:off x="10821450" y="0"/>
            <a:ext cx="3510279" cy="2493645"/>
          </a:xfrm>
          <a:custGeom>
            <a:avLst/>
            <a:gdLst/>
            <a:ahLst/>
            <a:cxnLst/>
            <a:rect l="l" t="t" r="r" b="b"/>
            <a:pathLst>
              <a:path w="3510280" h="2493645">
                <a:moveTo>
                  <a:pt x="1755129" y="2493242"/>
                </a:moveTo>
                <a:lnTo>
                  <a:pt x="1803440" y="2492590"/>
                </a:lnTo>
                <a:lnTo>
                  <a:pt x="1851428" y="2490645"/>
                </a:lnTo>
                <a:lnTo>
                  <a:pt x="1899077" y="2487424"/>
                </a:lnTo>
                <a:lnTo>
                  <a:pt x="1946370" y="2482943"/>
                </a:lnTo>
                <a:lnTo>
                  <a:pt x="1993290" y="2477220"/>
                </a:lnTo>
                <a:lnTo>
                  <a:pt x="2039821" y="2470270"/>
                </a:lnTo>
                <a:lnTo>
                  <a:pt x="2085945" y="2462112"/>
                </a:lnTo>
                <a:lnTo>
                  <a:pt x="2131646" y="2452760"/>
                </a:lnTo>
                <a:lnTo>
                  <a:pt x="2176907" y="2442233"/>
                </a:lnTo>
                <a:lnTo>
                  <a:pt x="2221712" y="2430547"/>
                </a:lnTo>
                <a:lnTo>
                  <a:pt x="2266044" y="2417718"/>
                </a:lnTo>
                <a:lnTo>
                  <a:pt x="2309886" y="2403764"/>
                </a:lnTo>
                <a:lnTo>
                  <a:pt x="2353221" y="2388701"/>
                </a:lnTo>
                <a:lnTo>
                  <a:pt x="2396033" y="2372546"/>
                </a:lnTo>
                <a:lnTo>
                  <a:pt x="2438305" y="2355315"/>
                </a:lnTo>
                <a:lnTo>
                  <a:pt x="2480020" y="2337026"/>
                </a:lnTo>
                <a:lnTo>
                  <a:pt x="2521162" y="2317694"/>
                </a:lnTo>
                <a:lnTo>
                  <a:pt x="2561713" y="2297338"/>
                </a:lnTo>
                <a:lnTo>
                  <a:pt x="2601657" y="2275972"/>
                </a:lnTo>
                <a:lnTo>
                  <a:pt x="2640977" y="2253615"/>
                </a:lnTo>
                <a:lnTo>
                  <a:pt x="2679657" y="2230283"/>
                </a:lnTo>
                <a:lnTo>
                  <a:pt x="2717680" y="2205993"/>
                </a:lnTo>
                <a:lnTo>
                  <a:pt x="2755028" y="2180761"/>
                </a:lnTo>
                <a:lnTo>
                  <a:pt x="2791686" y="2154604"/>
                </a:lnTo>
                <a:lnTo>
                  <a:pt x="2827637" y="2127539"/>
                </a:lnTo>
                <a:lnTo>
                  <a:pt x="2862863" y="2099582"/>
                </a:lnTo>
                <a:lnTo>
                  <a:pt x="2897349" y="2070751"/>
                </a:lnTo>
                <a:lnTo>
                  <a:pt x="2931077" y="2041062"/>
                </a:lnTo>
                <a:lnTo>
                  <a:pt x="2964031" y="2010531"/>
                </a:lnTo>
                <a:lnTo>
                  <a:pt x="2996194" y="1979176"/>
                </a:lnTo>
                <a:lnTo>
                  <a:pt x="3027549" y="1947014"/>
                </a:lnTo>
                <a:lnTo>
                  <a:pt x="3058079" y="1914060"/>
                </a:lnTo>
                <a:lnTo>
                  <a:pt x="3087768" y="1880332"/>
                </a:lnTo>
                <a:lnTo>
                  <a:pt x="3116599" y="1845846"/>
                </a:lnTo>
                <a:lnTo>
                  <a:pt x="3144556" y="1810620"/>
                </a:lnTo>
                <a:lnTo>
                  <a:pt x="3171621" y="1774669"/>
                </a:lnTo>
                <a:lnTo>
                  <a:pt x="3197778" y="1738011"/>
                </a:lnTo>
                <a:lnTo>
                  <a:pt x="3223010" y="1700662"/>
                </a:lnTo>
                <a:lnTo>
                  <a:pt x="3247300" y="1662640"/>
                </a:lnTo>
                <a:lnTo>
                  <a:pt x="3270633" y="1623960"/>
                </a:lnTo>
                <a:lnTo>
                  <a:pt x="3292990" y="1584640"/>
                </a:lnTo>
                <a:lnTo>
                  <a:pt x="3314355" y="1544695"/>
                </a:lnTo>
                <a:lnTo>
                  <a:pt x="3334711" y="1504144"/>
                </a:lnTo>
                <a:lnTo>
                  <a:pt x="3354043" y="1463003"/>
                </a:lnTo>
                <a:lnTo>
                  <a:pt x="3372332" y="1421288"/>
                </a:lnTo>
                <a:lnTo>
                  <a:pt x="3389563" y="1379016"/>
                </a:lnTo>
                <a:lnTo>
                  <a:pt x="3405718" y="1336204"/>
                </a:lnTo>
                <a:lnTo>
                  <a:pt x="3420781" y="1292869"/>
                </a:lnTo>
                <a:lnTo>
                  <a:pt x="3434736" y="1249027"/>
                </a:lnTo>
                <a:lnTo>
                  <a:pt x="3447564" y="1204695"/>
                </a:lnTo>
                <a:lnTo>
                  <a:pt x="3459250" y="1159890"/>
                </a:lnTo>
                <a:lnTo>
                  <a:pt x="3469777" y="1114629"/>
                </a:lnTo>
                <a:lnTo>
                  <a:pt x="3479129" y="1068928"/>
                </a:lnTo>
                <a:lnTo>
                  <a:pt x="3487287" y="1022803"/>
                </a:lnTo>
                <a:lnTo>
                  <a:pt x="3494237" y="976273"/>
                </a:lnTo>
                <a:lnTo>
                  <a:pt x="3499960" y="929353"/>
                </a:lnTo>
                <a:lnTo>
                  <a:pt x="3504441" y="882060"/>
                </a:lnTo>
                <a:lnTo>
                  <a:pt x="3507662" y="834411"/>
                </a:lnTo>
                <a:lnTo>
                  <a:pt x="3509607" y="786423"/>
                </a:lnTo>
                <a:lnTo>
                  <a:pt x="3510259" y="738112"/>
                </a:lnTo>
                <a:lnTo>
                  <a:pt x="3509607" y="689801"/>
                </a:lnTo>
                <a:lnTo>
                  <a:pt x="3507662" y="641813"/>
                </a:lnTo>
                <a:lnTo>
                  <a:pt x="3504441" y="594164"/>
                </a:lnTo>
                <a:lnTo>
                  <a:pt x="3499960" y="546871"/>
                </a:lnTo>
                <a:lnTo>
                  <a:pt x="3494237" y="499951"/>
                </a:lnTo>
                <a:lnTo>
                  <a:pt x="3487287" y="453421"/>
                </a:lnTo>
                <a:lnTo>
                  <a:pt x="3479129" y="407297"/>
                </a:lnTo>
                <a:lnTo>
                  <a:pt x="3469777" y="361595"/>
                </a:lnTo>
                <a:lnTo>
                  <a:pt x="3459250" y="316334"/>
                </a:lnTo>
                <a:lnTo>
                  <a:pt x="3447564" y="271529"/>
                </a:lnTo>
                <a:lnTo>
                  <a:pt x="3434736" y="227197"/>
                </a:lnTo>
                <a:lnTo>
                  <a:pt x="3420781" y="183355"/>
                </a:lnTo>
                <a:lnTo>
                  <a:pt x="3405718" y="140020"/>
                </a:lnTo>
                <a:lnTo>
                  <a:pt x="3389563" y="97208"/>
                </a:lnTo>
                <a:lnTo>
                  <a:pt x="3372332" y="54936"/>
                </a:lnTo>
                <a:lnTo>
                  <a:pt x="3354043" y="13221"/>
                </a:lnTo>
                <a:lnTo>
                  <a:pt x="3347830" y="0"/>
                </a:lnTo>
              </a:path>
              <a:path w="3510280" h="2493645">
                <a:moveTo>
                  <a:pt x="162428" y="0"/>
                </a:moveTo>
                <a:lnTo>
                  <a:pt x="137926" y="54936"/>
                </a:lnTo>
                <a:lnTo>
                  <a:pt x="120696" y="97208"/>
                </a:lnTo>
                <a:lnTo>
                  <a:pt x="104540" y="140020"/>
                </a:lnTo>
                <a:lnTo>
                  <a:pt x="89477" y="183355"/>
                </a:lnTo>
                <a:lnTo>
                  <a:pt x="75523" y="227197"/>
                </a:lnTo>
                <a:lnTo>
                  <a:pt x="62694" y="271529"/>
                </a:lnTo>
                <a:lnTo>
                  <a:pt x="51008" y="316334"/>
                </a:lnTo>
                <a:lnTo>
                  <a:pt x="40481" y="361595"/>
                </a:lnTo>
                <a:lnTo>
                  <a:pt x="31130" y="407297"/>
                </a:lnTo>
                <a:lnTo>
                  <a:pt x="22971" y="453421"/>
                </a:lnTo>
                <a:lnTo>
                  <a:pt x="16022" y="499951"/>
                </a:lnTo>
                <a:lnTo>
                  <a:pt x="10298" y="546871"/>
                </a:lnTo>
                <a:lnTo>
                  <a:pt x="5818" y="594164"/>
                </a:lnTo>
                <a:lnTo>
                  <a:pt x="2597" y="641813"/>
                </a:lnTo>
                <a:lnTo>
                  <a:pt x="652" y="689801"/>
                </a:lnTo>
                <a:lnTo>
                  <a:pt x="0" y="738112"/>
                </a:lnTo>
                <a:lnTo>
                  <a:pt x="652" y="786423"/>
                </a:lnTo>
                <a:lnTo>
                  <a:pt x="2597" y="834411"/>
                </a:lnTo>
                <a:lnTo>
                  <a:pt x="5818" y="882060"/>
                </a:lnTo>
                <a:lnTo>
                  <a:pt x="10298" y="929353"/>
                </a:lnTo>
                <a:lnTo>
                  <a:pt x="16022" y="976273"/>
                </a:lnTo>
                <a:lnTo>
                  <a:pt x="22971" y="1022803"/>
                </a:lnTo>
                <a:lnTo>
                  <a:pt x="31130" y="1068928"/>
                </a:lnTo>
                <a:lnTo>
                  <a:pt x="40481" y="1114629"/>
                </a:lnTo>
                <a:lnTo>
                  <a:pt x="51008" y="1159890"/>
                </a:lnTo>
                <a:lnTo>
                  <a:pt x="62694" y="1204695"/>
                </a:lnTo>
                <a:lnTo>
                  <a:pt x="75523" y="1249027"/>
                </a:lnTo>
                <a:lnTo>
                  <a:pt x="89477" y="1292869"/>
                </a:lnTo>
                <a:lnTo>
                  <a:pt x="104540" y="1336204"/>
                </a:lnTo>
                <a:lnTo>
                  <a:pt x="120696" y="1379016"/>
                </a:lnTo>
                <a:lnTo>
                  <a:pt x="137926" y="1421288"/>
                </a:lnTo>
                <a:lnTo>
                  <a:pt x="156216" y="1463003"/>
                </a:lnTo>
                <a:lnTo>
                  <a:pt x="175547" y="1504144"/>
                </a:lnTo>
                <a:lnTo>
                  <a:pt x="195904" y="1544695"/>
                </a:lnTo>
                <a:lnTo>
                  <a:pt x="217269" y="1584640"/>
                </a:lnTo>
                <a:lnTo>
                  <a:pt x="239626" y="1623960"/>
                </a:lnTo>
                <a:lnTo>
                  <a:pt x="262958" y="1662640"/>
                </a:lnTo>
                <a:lnTo>
                  <a:pt x="287249" y="1700662"/>
                </a:lnTo>
                <a:lnTo>
                  <a:pt x="312481" y="1738011"/>
                </a:lnTo>
                <a:lnTo>
                  <a:pt x="338638" y="1774669"/>
                </a:lnTo>
                <a:lnTo>
                  <a:pt x="365703" y="1810620"/>
                </a:lnTo>
                <a:lnTo>
                  <a:pt x="393659" y="1845846"/>
                </a:lnTo>
                <a:lnTo>
                  <a:pt x="422490" y="1880332"/>
                </a:lnTo>
                <a:lnTo>
                  <a:pt x="452180" y="1914060"/>
                </a:lnTo>
                <a:lnTo>
                  <a:pt x="482710" y="1947014"/>
                </a:lnTo>
                <a:lnTo>
                  <a:pt x="514065" y="1979176"/>
                </a:lnTo>
                <a:lnTo>
                  <a:pt x="546228" y="2010531"/>
                </a:lnTo>
                <a:lnTo>
                  <a:pt x="579181" y="2041062"/>
                </a:lnTo>
                <a:lnTo>
                  <a:pt x="612910" y="2070751"/>
                </a:lnTo>
                <a:lnTo>
                  <a:pt x="647395" y="2099582"/>
                </a:lnTo>
                <a:lnTo>
                  <a:pt x="682622" y="2127539"/>
                </a:lnTo>
                <a:lnTo>
                  <a:pt x="718572" y="2154604"/>
                </a:lnTo>
                <a:lnTo>
                  <a:pt x="755230" y="2180761"/>
                </a:lnTo>
                <a:lnTo>
                  <a:pt x="792579" y="2205993"/>
                </a:lnTo>
                <a:lnTo>
                  <a:pt x="830602" y="2230283"/>
                </a:lnTo>
                <a:lnTo>
                  <a:pt x="869282" y="2253615"/>
                </a:lnTo>
                <a:lnTo>
                  <a:pt x="908602" y="2275972"/>
                </a:lnTo>
                <a:lnTo>
                  <a:pt x="948546" y="2297338"/>
                </a:lnTo>
                <a:lnTo>
                  <a:pt x="989097" y="2317694"/>
                </a:lnTo>
                <a:lnTo>
                  <a:pt x="1030238" y="2337026"/>
                </a:lnTo>
                <a:lnTo>
                  <a:pt x="1071953" y="2355315"/>
                </a:lnTo>
                <a:lnTo>
                  <a:pt x="1114225" y="2372546"/>
                </a:lnTo>
                <a:lnTo>
                  <a:pt x="1157037" y="2388701"/>
                </a:lnTo>
                <a:lnTo>
                  <a:pt x="1200372" y="2403764"/>
                </a:lnTo>
                <a:lnTo>
                  <a:pt x="1244214" y="2417718"/>
                </a:lnTo>
                <a:lnTo>
                  <a:pt x="1288546" y="2430547"/>
                </a:lnTo>
                <a:lnTo>
                  <a:pt x="1333351" y="2442233"/>
                </a:lnTo>
                <a:lnTo>
                  <a:pt x="1378613" y="2452760"/>
                </a:lnTo>
                <a:lnTo>
                  <a:pt x="1424314" y="2462112"/>
                </a:lnTo>
                <a:lnTo>
                  <a:pt x="1470438" y="2470270"/>
                </a:lnTo>
                <a:lnTo>
                  <a:pt x="1516969" y="2477220"/>
                </a:lnTo>
                <a:lnTo>
                  <a:pt x="1563889" y="2482943"/>
                </a:lnTo>
                <a:lnTo>
                  <a:pt x="1611181" y="2487424"/>
                </a:lnTo>
                <a:lnTo>
                  <a:pt x="1658830" y="2490645"/>
                </a:lnTo>
                <a:lnTo>
                  <a:pt x="1706818" y="2492590"/>
                </a:lnTo>
                <a:lnTo>
                  <a:pt x="1755129" y="2493242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>
            <a:extLst>
              <a:ext uri="{FF2B5EF4-FFF2-40B4-BE49-F238E27FC236}">
                <a16:creationId xmlns:a16="http://schemas.microsoft.com/office/drawing/2014/main" xmlns="" id="{B6D7EAB5-9A14-C04E-B05E-3505A82CE0A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527404" y="2977691"/>
            <a:ext cx="2696145" cy="267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46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0868A73E-2EF4-CA45-A9A3-CF938E573644}"/>
              </a:ext>
            </a:extLst>
          </p:cNvPr>
          <p:cNvSpPr/>
          <p:nvPr/>
        </p:nvSpPr>
        <p:spPr>
          <a:xfrm>
            <a:off x="6983157" y="5180671"/>
            <a:ext cx="5962822" cy="2693128"/>
          </a:xfrm>
          <a:custGeom>
            <a:avLst/>
            <a:gdLst/>
            <a:ahLst/>
            <a:cxnLst/>
            <a:rect l="l" t="t" r="r" b="b"/>
            <a:pathLst>
              <a:path w="5529580" h="2497454">
                <a:moveTo>
                  <a:pt x="4282529" y="0"/>
                </a:moveTo>
                <a:lnTo>
                  <a:pt x="1230433" y="19978"/>
                </a:lnTo>
                <a:lnTo>
                  <a:pt x="1181806" y="21234"/>
                </a:lnTo>
                <a:lnTo>
                  <a:pt x="1133666" y="24338"/>
                </a:lnTo>
                <a:lnTo>
                  <a:pt x="1086047" y="29257"/>
                </a:lnTo>
                <a:lnTo>
                  <a:pt x="1038983" y="35954"/>
                </a:lnTo>
                <a:lnTo>
                  <a:pt x="992510" y="44397"/>
                </a:lnTo>
                <a:lnTo>
                  <a:pt x="946660" y="54549"/>
                </a:lnTo>
                <a:lnTo>
                  <a:pt x="901468" y="66377"/>
                </a:lnTo>
                <a:lnTo>
                  <a:pt x="856968" y="79845"/>
                </a:lnTo>
                <a:lnTo>
                  <a:pt x="813195" y="94919"/>
                </a:lnTo>
                <a:lnTo>
                  <a:pt x="770182" y="111565"/>
                </a:lnTo>
                <a:lnTo>
                  <a:pt x="727965" y="129747"/>
                </a:lnTo>
                <a:lnTo>
                  <a:pt x="686576" y="149432"/>
                </a:lnTo>
                <a:lnTo>
                  <a:pt x="646050" y="170584"/>
                </a:lnTo>
                <a:lnTo>
                  <a:pt x="606422" y="193169"/>
                </a:lnTo>
                <a:lnTo>
                  <a:pt x="567725" y="217152"/>
                </a:lnTo>
                <a:lnTo>
                  <a:pt x="529995" y="242499"/>
                </a:lnTo>
                <a:lnTo>
                  <a:pt x="493264" y="269175"/>
                </a:lnTo>
                <a:lnTo>
                  <a:pt x="457567" y="297144"/>
                </a:lnTo>
                <a:lnTo>
                  <a:pt x="422939" y="326374"/>
                </a:lnTo>
                <a:lnTo>
                  <a:pt x="389413" y="356828"/>
                </a:lnTo>
                <a:lnTo>
                  <a:pt x="357024" y="388473"/>
                </a:lnTo>
                <a:lnTo>
                  <a:pt x="325806" y="421274"/>
                </a:lnTo>
                <a:lnTo>
                  <a:pt x="295793" y="455195"/>
                </a:lnTo>
                <a:lnTo>
                  <a:pt x="267019" y="490203"/>
                </a:lnTo>
                <a:lnTo>
                  <a:pt x="239519" y="526263"/>
                </a:lnTo>
                <a:lnTo>
                  <a:pt x="213327" y="563340"/>
                </a:lnTo>
                <a:lnTo>
                  <a:pt x="188476" y="601399"/>
                </a:lnTo>
                <a:lnTo>
                  <a:pt x="165002" y="640407"/>
                </a:lnTo>
                <a:lnTo>
                  <a:pt x="142938" y="680327"/>
                </a:lnTo>
                <a:lnTo>
                  <a:pt x="122318" y="721126"/>
                </a:lnTo>
                <a:lnTo>
                  <a:pt x="103177" y="762769"/>
                </a:lnTo>
                <a:lnTo>
                  <a:pt x="85549" y="805221"/>
                </a:lnTo>
                <a:lnTo>
                  <a:pt x="69468" y="848448"/>
                </a:lnTo>
                <a:lnTo>
                  <a:pt x="54969" y="892415"/>
                </a:lnTo>
                <a:lnTo>
                  <a:pt x="42084" y="937087"/>
                </a:lnTo>
                <a:lnTo>
                  <a:pt x="30850" y="982429"/>
                </a:lnTo>
                <a:lnTo>
                  <a:pt x="21299" y="1028408"/>
                </a:lnTo>
                <a:lnTo>
                  <a:pt x="13466" y="1074989"/>
                </a:lnTo>
                <a:lnTo>
                  <a:pt x="7386" y="1122136"/>
                </a:lnTo>
                <a:lnTo>
                  <a:pt x="3092" y="1169815"/>
                </a:lnTo>
                <a:lnTo>
                  <a:pt x="618" y="1217992"/>
                </a:lnTo>
                <a:lnTo>
                  <a:pt x="0" y="1266631"/>
                </a:lnTo>
                <a:lnTo>
                  <a:pt x="1255" y="1315258"/>
                </a:lnTo>
                <a:lnTo>
                  <a:pt x="4359" y="1363397"/>
                </a:lnTo>
                <a:lnTo>
                  <a:pt x="9276" y="1411015"/>
                </a:lnTo>
                <a:lnTo>
                  <a:pt x="15973" y="1458078"/>
                </a:lnTo>
                <a:lnTo>
                  <a:pt x="24415" y="1504552"/>
                </a:lnTo>
                <a:lnTo>
                  <a:pt x="34567" y="1550401"/>
                </a:lnTo>
                <a:lnTo>
                  <a:pt x="46394" y="1595593"/>
                </a:lnTo>
                <a:lnTo>
                  <a:pt x="59862" y="1640092"/>
                </a:lnTo>
                <a:lnTo>
                  <a:pt x="74936" y="1683865"/>
                </a:lnTo>
                <a:lnTo>
                  <a:pt x="91582" y="1726878"/>
                </a:lnTo>
                <a:lnTo>
                  <a:pt x="109764" y="1769095"/>
                </a:lnTo>
                <a:lnTo>
                  <a:pt x="129449" y="1810484"/>
                </a:lnTo>
                <a:lnTo>
                  <a:pt x="150601" y="1851010"/>
                </a:lnTo>
                <a:lnTo>
                  <a:pt x="173186" y="1890638"/>
                </a:lnTo>
                <a:lnTo>
                  <a:pt x="197169" y="1929334"/>
                </a:lnTo>
                <a:lnTo>
                  <a:pt x="222515" y="1967065"/>
                </a:lnTo>
                <a:lnTo>
                  <a:pt x="249191" y="2003796"/>
                </a:lnTo>
                <a:lnTo>
                  <a:pt x="277161" y="2039493"/>
                </a:lnTo>
                <a:lnTo>
                  <a:pt x="306390" y="2074121"/>
                </a:lnTo>
                <a:lnTo>
                  <a:pt x="336845" y="2107647"/>
                </a:lnTo>
                <a:lnTo>
                  <a:pt x="368490" y="2140036"/>
                </a:lnTo>
                <a:lnTo>
                  <a:pt x="401290" y="2171255"/>
                </a:lnTo>
                <a:lnTo>
                  <a:pt x="435212" y="2201268"/>
                </a:lnTo>
                <a:lnTo>
                  <a:pt x="470220" y="2230042"/>
                </a:lnTo>
                <a:lnTo>
                  <a:pt x="506279" y="2257542"/>
                </a:lnTo>
                <a:lnTo>
                  <a:pt x="543356" y="2283735"/>
                </a:lnTo>
                <a:lnTo>
                  <a:pt x="581416" y="2308585"/>
                </a:lnTo>
                <a:lnTo>
                  <a:pt x="620423" y="2332060"/>
                </a:lnTo>
                <a:lnTo>
                  <a:pt x="660343" y="2354124"/>
                </a:lnTo>
                <a:lnTo>
                  <a:pt x="701142" y="2374744"/>
                </a:lnTo>
                <a:lnTo>
                  <a:pt x="742785" y="2393885"/>
                </a:lnTo>
                <a:lnTo>
                  <a:pt x="785237" y="2411514"/>
                </a:lnTo>
                <a:lnTo>
                  <a:pt x="828463" y="2427595"/>
                </a:lnTo>
                <a:lnTo>
                  <a:pt x="872430" y="2442095"/>
                </a:lnTo>
                <a:lnTo>
                  <a:pt x="917101" y="2454979"/>
                </a:lnTo>
                <a:lnTo>
                  <a:pt x="962444" y="2466214"/>
                </a:lnTo>
                <a:lnTo>
                  <a:pt x="1008422" y="2475765"/>
                </a:lnTo>
                <a:lnTo>
                  <a:pt x="1055002" y="2483598"/>
                </a:lnTo>
                <a:lnTo>
                  <a:pt x="1102149" y="2489678"/>
                </a:lnTo>
                <a:lnTo>
                  <a:pt x="1149827" y="2493973"/>
                </a:lnTo>
                <a:lnTo>
                  <a:pt x="1198003" y="2496446"/>
                </a:lnTo>
                <a:lnTo>
                  <a:pt x="1246642" y="2497065"/>
                </a:lnTo>
                <a:lnTo>
                  <a:pt x="4298738" y="2477086"/>
                </a:lnTo>
                <a:lnTo>
                  <a:pt x="4347365" y="2475831"/>
                </a:lnTo>
                <a:lnTo>
                  <a:pt x="4395505" y="2472727"/>
                </a:lnTo>
                <a:lnTo>
                  <a:pt x="4443124" y="2467810"/>
                </a:lnTo>
                <a:lnTo>
                  <a:pt x="4490188" y="2461112"/>
                </a:lnTo>
                <a:lnTo>
                  <a:pt x="4536661" y="2452671"/>
                </a:lnTo>
                <a:lnTo>
                  <a:pt x="4582511" y="2442519"/>
                </a:lnTo>
                <a:lnTo>
                  <a:pt x="4627703" y="2430691"/>
                </a:lnTo>
                <a:lnTo>
                  <a:pt x="4672203" y="2417224"/>
                </a:lnTo>
                <a:lnTo>
                  <a:pt x="4715976" y="2402149"/>
                </a:lnTo>
                <a:lnTo>
                  <a:pt x="4758989" y="2385504"/>
                </a:lnTo>
                <a:lnTo>
                  <a:pt x="4801206" y="2367322"/>
                </a:lnTo>
                <a:lnTo>
                  <a:pt x="4842595" y="2347637"/>
                </a:lnTo>
                <a:lnTo>
                  <a:pt x="4883121" y="2326485"/>
                </a:lnTo>
                <a:lnTo>
                  <a:pt x="4922749" y="2303900"/>
                </a:lnTo>
                <a:lnTo>
                  <a:pt x="4961446" y="2279917"/>
                </a:lnTo>
                <a:lnTo>
                  <a:pt x="4999176" y="2254571"/>
                </a:lnTo>
                <a:lnTo>
                  <a:pt x="5035907" y="2227895"/>
                </a:lnTo>
                <a:lnTo>
                  <a:pt x="5071604" y="2199925"/>
                </a:lnTo>
                <a:lnTo>
                  <a:pt x="5106232" y="2170696"/>
                </a:lnTo>
                <a:lnTo>
                  <a:pt x="5139758" y="2140241"/>
                </a:lnTo>
                <a:lnTo>
                  <a:pt x="5172147" y="2108596"/>
                </a:lnTo>
                <a:lnTo>
                  <a:pt x="5203365" y="2075796"/>
                </a:lnTo>
                <a:lnTo>
                  <a:pt x="5233378" y="2041874"/>
                </a:lnTo>
                <a:lnTo>
                  <a:pt x="5262152" y="2006866"/>
                </a:lnTo>
                <a:lnTo>
                  <a:pt x="5289652" y="1970806"/>
                </a:lnTo>
                <a:lnTo>
                  <a:pt x="5315844" y="1933730"/>
                </a:lnTo>
                <a:lnTo>
                  <a:pt x="5340695" y="1895670"/>
                </a:lnTo>
                <a:lnTo>
                  <a:pt x="5364169" y="1856663"/>
                </a:lnTo>
                <a:lnTo>
                  <a:pt x="5386233" y="1816743"/>
                </a:lnTo>
                <a:lnTo>
                  <a:pt x="5406853" y="1775944"/>
                </a:lnTo>
                <a:lnTo>
                  <a:pt x="5425994" y="1734301"/>
                </a:lnTo>
                <a:lnTo>
                  <a:pt x="5443622" y="1691849"/>
                </a:lnTo>
                <a:lnTo>
                  <a:pt x="5459703" y="1648623"/>
                </a:lnTo>
                <a:lnTo>
                  <a:pt x="5474202" y="1604656"/>
                </a:lnTo>
                <a:lnTo>
                  <a:pt x="5487086" y="1559984"/>
                </a:lnTo>
                <a:lnTo>
                  <a:pt x="5498321" y="1514642"/>
                </a:lnTo>
                <a:lnTo>
                  <a:pt x="5507872" y="1468664"/>
                </a:lnTo>
                <a:lnTo>
                  <a:pt x="5515705" y="1422084"/>
                </a:lnTo>
                <a:lnTo>
                  <a:pt x="5521785" y="1374937"/>
                </a:lnTo>
                <a:lnTo>
                  <a:pt x="5526079" y="1327259"/>
                </a:lnTo>
                <a:lnTo>
                  <a:pt x="5528553" y="1279083"/>
                </a:lnTo>
                <a:lnTo>
                  <a:pt x="5529171" y="1230444"/>
                </a:lnTo>
                <a:lnTo>
                  <a:pt x="5527916" y="1181816"/>
                </a:lnTo>
                <a:lnTo>
                  <a:pt x="5524812" y="1133676"/>
                </a:lnTo>
                <a:lnTo>
                  <a:pt x="5519895" y="1086057"/>
                </a:lnTo>
                <a:lnTo>
                  <a:pt x="5513197" y="1038994"/>
                </a:lnTo>
                <a:lnTo>
                  <a:pt x="5504756" y="992520"/>
                </a:lnTo>
                <a:lnTo>
                  <a:pt x="5494604" y="946670"/>
                </a:lnTo>
                <a:lnTo>
                  <a:pt x="5482777" y="901478"/>
                </a:lnTo>
                <a:lnTo>
                  <a:pt x="5469309" y="856979"/>
                </a:lnTo>
                <a:lnTo>
                  <a:pt x="5454235" y="813205"/>
                </a:lnTo>
                <a:lnTo>
                  <a:pt x="5437589" y="770193"/>
                </a:lnTo>
                <a:lnTo>
                  <a:pt x="5419407" y="727975"/>
                </a:lnTo>
                <a:lnTo>
                  <a:pt x="5399722" y="686586"/>
                </a:lnTo>
                <a:lnTo>
                  <a:pt x="5378570" y="646060"/>
                </a:lnTo>
                <a:lnTo>
                  <a:pt x="5355985" y="606432"/>
                </a:lnTo>
                <a:lnTo>
                  <a:pt x="5332002" y="567735"/>
                </a:lnTo>
                <a:lnTo>
                  <a:pt x="5306656" y="530004"/>
                </a:lnTo>
                <a:lnTo>
                  <a:pt x="5279980" y="493274"/>
                </a:lnTo>
                <a:lnTo>
                  <a:pt x="5252010" y="457577"/>
                </a:lnTo>
                <a:lnTo>
                  <a:pt x="5222781" y="422948"/>
                </a:lnTo>
                <a:lnTo>
                  <a:pt x="5192326" y="389422"/>
                </a:lnTo>
                <a:lnTo>
                  <a:pt x="5160681" y="357033"/>
                </a:lnTo>
                <a:lnTo>
                  <a:pt x="5127881" y="325815"/>
                </a:lnTo>
                <a:lnTo>
                  <a:pt x="5093959" y="295802"/>
                </a:lnTo>
                <a:lnTo>
                  <a:pt x="5058951" y="267028"/>
                </a:lnTo>
                <a:lnTo>
                  <a:pt x="5022892" y="239528"/>
                </a:lnTo>
                <a:lnTo>
                  <a:pt x="4985815" y="213335"/>
                </a:lnTo>
                <a:lnTo>
                  <a:pt x="4947755" y="188484"/>
                </a:lnTo>
                <a:lnTo>
                  <a:pt x="4908748" y="165009"/>
                </a:lnTo>
                <a:lnTo>
                  <a:pt x="4868828" y="142945"/>
                </a:lnTo>
                <a:lnTo>
                  <a:pt x="4828029" y="122325"/>
                </a:lnTo>
                <a:lnTo>
                  <a:pt x="4786386" y="103184"/>
                </a:lnTo>
                <a:lnTo>
                  <a:pt x="4743934" y="85555"/>
                </a:lnTo>
                <a:lnTo>
                  <a:pt x="4700708" y="69474"/>
                </a:lnTo>
                <a:lnTo>
                  <a:pt x="4656741" y="54974"/>
                </a:lnTo>
                <a:lnTo>
                  <a:pt x="4612070" y="42089"/>
                </a:lnTo>
                <a:lnTo>
                  <a:pt x="4566727" y="30854"/>
                </a:lnTo>
                <a:lnTo>
                  <a:pt x="4520749" y="21302"/>
                </a:lnTo>
                <a:lnTo>
                  <a:pt x="4474169" y="13469"/>
                </a:lnTo>
                <a:lnTo>
                  <a:pt x="4427022" y="7388"/>
                </a:lnTo>
                <a:lnTo>
                  <a:pt x="4379344" y="3093"/>
                </a:lnTo>
                <a:lnTo>
                  <a:pt x="4331168" y="619"/>
                </a:lnTo>
                <a:lnTo>
                  <a:pt x="4282529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48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E0A84D9B-FEB7-FA40-9B6D-8669C40D64C0}"/>
              </a:ext>
            </a:extLst>
          </p:cNvPr>
          <p:cNvSpPr txBox="1"/>
          <p:nvPr/>
        </p:nvSpPr>
        <p:spPr>
          <a:xfrm>
            <a:off x="8223250" y="6260910"/>
            <a:ext cx="3303004" cy="10124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7750"/>
              </a:lnSpc>
              <a:spcBef>
                <a:spcPts val="95"/>
              </a:spcBef>
            </a:pPr>
            <a:r>
              <a:rPr sz="11000" b="1" spc="-60" dirty="0">
                <a:latin typeface="Goethe FF Clan" panose="020B0506030101020104" pitchFamily="34" charset="0"/>
                <a:cs typeface="Verdana"/>
              </a:rPr>
              <a:t>1933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9DAC932A-19C3-ED4F-8E7B-A5B8C1BA75CD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33C904F6-CB35-9D4E-876D-779694D4DA3B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A5F82E55-7E89-9B4B-A8EB-8CF850A035ED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D53109D6-81A6-F542-BBEE-8AC0E50D46F2}"/>
              </a:ext>
            </a:extLst>
          </p:cNvPr>
          <p:cNvSpPr txBox="1"/>
          <p:nvPr/>
        </p:nvSpPr>
        <p:spPr>
          <a:xfrm>
            <a:off x="824970" y="1497485"/>
            <a:ext cx="113606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dirty="0"/>
              <a:t>Wann war die parlamentarische  Demokratie in Deutschland zu Ende?</a:t>
            </a:r>
          </a:p>
        </p:txBody>
      </p:sp>
      <p:pic>
        <p:nvPicPr>
          <p:cNvPr id="10" name="object 10">
            <a:extLst>
              <a:ext uri="{FF2B5EF4-FFF2-40B4-BE49-F238E27FC236}">
                <a16:creationId xmlns:a16="http://schemas.microsoft.com/office/drawing/2014/main" xmlns="" id="{DB1E66A7-B039-7845-8DED-A4E9D756C4B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51568" y="6651535"/>
            <a:ext cx="2129589" cy="2086488"/>
          </a:xfrm>
          <a:prstGeom prst="rect">
            <a:avLst/>
          </a:prstGeom>
        </p:spPr>
      </p:pic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361B85A3-EBFE-154A-B1F9-64A9C7348759}"/>
              </a:ext>
            </a:extLst>
          </p:cNvPr>
          <p:cNvSpPr/>
          <p:nvPr/>
        </p:nvSpPr>
        <p:spPr>
          <a:xfrm>
            <a:off x="15795119" y="0"/>
            <a:ext cx="4309110" cy="4882515"/>
          </a:xfrm>
          <a:custGeom>
            <a:avLst/>
            <a:gdLst/>
            <a:ahLst/>
            <a:cxnLst/>
            <a:rect l="l" t="t" r="r" b="b"/>
            <a:pathLst>
              <a:path w="4309109" h="4882515">
                <a:moveTo>
                  <a:pt x="3238048" y="4882056"/>
                </a:moveTo>
                <a:lnTo>
                  <a:pt x="3286297" y="4881704"/>
                </a:lnTo>
                <a:lnTo>
                  <a:pt x="3334377" y="4880651"/>
                </a:lnTo>
                <a:lnTo>
                  <a:pt x="3382283" y="4878901"/>
                </a:lnTo>
                <a:lnTo>
                  <a:pt x="3430009" y="4876460"/>
                </a:lnTo>
                <a:lnTo>
                  <a:pt x="3477550" y="4873333"/>
                </a:lnTo>
                <a:lnTo>
                  <a:pt x="3524902" y="4869524"/>
                </a:lnTo>
                <a:lnTo>
                  <a:pt x="3572060" y="4865038"/>
                </a:lnTo>
                <a:lnTo>
                  <a:pt x="3619019" y="4859881"/>
                </a:lnTo>
                <a:lnTo>
                  <a:pt x="3665775" y="4854056"/>
                </a:lnTo>
                <a:lnTo>
                  <a:pt x="3712321" y="4847570"/>
                </a:lnTo>
                <a:lnTo>
                  <a:pt x="3758654" y="4840426"/>
                </a:lnTo>
                <a:lnTo>
                  <a:pt x="3804768" y="4832630"/>
                </a:lnTo>
                <a:lnTo>
                  <a:pt x="3850659" y="4824186"/>
                </a:lnTo>
                <a:lnTo>
                  <a:pt x="3896322" y="4815100"/>
                </a:lnTo>
                <a:lnTo>
                  <a:pt x="3941751" y="4805376"/>
                </a:lnTo>
                <a:lnTo>
                  <a:pt x="3986943" y="4795019"/>
                </a:lnTo>
                <a:lnTo>
                  <a:pt x="4031891" y="4784034"/>
                </a:lnTo>
                <a:lnTo>
                  <a:pt x="4076592" y="4772426"/>
                </a:lnTo>
                <a:lnTo>
                  <a:pt x="4121040" y="4760200"/>
                </a:lnTo>
                <a:lnTo>
                  <a:pt x="4165231" y="4747360"/>
                </a:lnTo>
                <a:lnTo>
                  <a:pt x="4209160" y="4733912"/>
                </a:lnTo>
                <a:lnTo>
                  <a:pt x="4252821" y="4719860"/>
                </a:lnTo>
                <a:lnTo>
                  <a:pt x="4296210" y="4705210"/>
                </a:lnTo>
                <a:lnTo>
                  <a:pt x="4308980" y="4700694"/>
                </a:lnTo>
              </a:path>
              <a:path w="4309109" h="4882515">
                <a:moveTo>
                  <a:pt x="447864" y="0"/>
                </a:moveTo>
                <a:lnTo>
                  <a:pt x="419568" y="48771"/>
                </a:lnTo>
                <a:lnTo>
                  <a:pt x="397577" y="88179"/>
                </a:lnTo>
                <a:lnTo>
                  <a:pt x="376122" y="127922"/>
                </a:lnTo>
                <a:lnTo>
                  <a:pt x="355208" y="167996"/>
                </a:lnTo>
                <a:lnTo>
                  <a:pt x="334838" y="208396"/>
                </a:lnTo>
                <a:lnTo>
                  <a:pt x="315018" y="249116"/>
                </a:lnTo>
                <a:lnTo>
                  <a:pt x="295753" y="290152"/>
                </a:lnTo>
                <a:lnTo>
                  <a:pt x="277048" y="331500"/>
                </a:lnTo>
                <a:lnTo>
                  <a:pt x="258908" y="373154"/>
                </a:lnTo>
                <a:lnTo>
                  <a:pt x="241337" y="415109"/>
                </a:lnTo>
                <a:lnTo>
                  <a:pt x="224340" y="457361"/>
                </a:lnTo>
                <a:lnTo>
                  <a:pt x="207923" y="499904"/>
                </a:lnTo>
                <a:lnTo>
                  <a:pt x="192090" y="542734"/>
                </a:lnTo>
                <a:lnTo>
                  <a:pt x="176846" y="585846"/>
                </a:lnTo>
                <a:lnTo>
                  <a:pt x="162195" y="629235"/>
                </a:lnTo>
                <a:lnTo>
                  <a:pt x="148144" y="672896"/>
                </a:lnTo>
                <a:lnTo>
                  <a:pt x="134695" y="716824"/>
                </a:lnTo>
                <a:lnTo>
                  <a:pt x="121856" y="761015"/>
                </a:lnTo>
                <a:lnTo>
                  <a:pt x="109630" y="805463"/>
                </a:lnTo>
                <a:lnTo>
                  <a:pt x="98022" y="850164"/>
                </a:lnTo>
                <a:lnTo>
                  <a:pt x="87037" y="895113"/>
                </a:lnTo>
                <a:lnTo>
                  <a:pt x="76680" y="940304"/>
                </a:lnTo>
                <a:lnTo>
                  <a:pt x="66956" y="985734"/>
                </a:lnTo>
                <a:lnTo>
                  <a:pt x="57870" y="1031396"/>
                </a:lnTo>
                <a:lnTo>
                  <a:pt x="49426" y="1077287"/>
                </a:lnTo>
                <a:lnTo>
                  <a:pt x="41630" y="1123402"/>
                </a:lnTo>
                <a:lnTo>
                  <a:pt x="34486" y="1169734"/>
                </a:lnTo>
                <a:lnTo>
                  <a:pt x="27999" y="1216281"/>
                </a:lnTo>
                <a:lnTo>
                  <a:pt x="22175" y="1263036"/>
                </a:lnTo>
                <a:lnTo>
                  <a:pt x="17017" y="1309995"/>
                </a:lnTo>
                <a:lnTo>
                  <a:pt x="12532" y="1357153"/>
                </a:lnTo>
                <a:lnTo>
                  <a:pt x="8723" y="1404506"/>
                </a:lnTo>
                <a:lnTo>
                  <a:pt x="5595" y="1452047"/>
                </a:lnTo>
                <a:lnTo>
                  <a:pt x="3154" y="1499773"/>
                </a:lnTo>
                <a:lnTo>
                  <a:pt x="1405" y="1547678"/>
                </a:lnTo>
                <a:lnTo>
                  <a:pt x="352" y="1595758"/>
                </a:lnTo>
                <a:lnTo>
                  <a:pt x="0" y="1644008"/>
                </a:lnTo>
                <a:lnTo>
                  <a:pt x="352" y="1692258"/>
                </a:lnTo>
                <a:lnTo>
                  <a:pt x="1405" y="1740338"/>
                </a:lnTo>
                <a:lnTo>
                  <a:pt x="3154" y="1788243"/>
                </a:lnTo>
                <a:lnTo>
                  <a:pt x="5595" y="1835969"/>
                </a:lnTo>
                <a:lnTo>
                  <a:pt x="8723" y="1883511"/>
                </a:lnTo>
                <a:lnTo>
                  <a:pt x="12532" y="1930863"/>
                </a:lnTo>
                <a:lnTo>
                  <a:pt x="17017" y="1978021"/>
                </a:lnTo>
                <a:lnTo>
                  <a:pt x="22175" y="2024980"/>
                </a:lnTo>
                <a:lnTo>
                  <a:pt x="27999" y="2071735"/>
                </a:lnTo>
                <a:lnTo>
                  <a:pt x="34486" y="2118282"/>
                </a:lnTo>
                <a:lnTo>
                  <a:pt x="41630" y="2164614"/>
                </a:lnTo>
                <a:lnTo>
                  <a:pt x="49426" y="2210729"/>
                </a:lnTo>
                <a:lnTo>
                  <a:pt x="57870" y="2256620"/>
                </a:lnTo>
                <a:lnTo>
                  <a:pt x="66956" y="2302282"/>
                </a:lnTo>
                <a:lnTo>
                  <a:pt x="76680" y="2347712"/>
                </a:lnTo>
                <a:lnTo>
                  <a:pt x="87037" y="2392903"/>
                </a:lnTo>
                <a:lnTo>
                  <a:pt x="98022" y="2437852"/>
                </a:lnTo>
                <a:lnTo>
                  <a:pt x="109630" y="2482553"/>
                </a:lnTo>
                <a:lnTo>
                  <a:pt x="121856" y="2527001"/>
                </a:lnTo>
                <a:lnTo>
                  <a:pt x="134695" y="2571192"/>
                </a:lnTo>
                <a:lnTo>
                  <a:pt x="148144" y="2615120"/>
                </a:lnTo>
                <a:lnTo>
                  <a:pt x="162195" y="2658781"/>
                </a:lnTo>
                <a:lnTo>
                  <a:pt x="176846" y="2702170"/>
                </a:lnTo>
                <a:lnTo>
                  <a:pt x="192090" y="2745282"/>
                </a:lnTo>
                <a:lnTo>
                  <a:pt x="207923" y="2788112"/>
                </a:lnTo>
                <a:lnTo>
                  <a:pt x="224340" y="2830655"/>
                </a:lnTo>
                <a:lnTo>
                  <a:pt x="241337" y="2872907"/>
                </a:lnTo>
                <a:lnTo>
                  <a:pt x="258908" y="2914862"/>
                </a:lnTo>
                <a:lnTo>
                  <a:pt x="277048" y="2956516"/>
                </a:lnTo>
                <a:lnTo>
                  <a:pt x="295753" y="2997864"/>
                </a:lnTo>
                <a:lnTo>
                  <a:pt x="315018" y="3038900"/>
                </a:lnTo>
                <a:lnTo>
                  <a:pt x="334838" y="3079621"/>
                </a:lnTo>
                <a:lnTo>
                  <a:pt x="355208" y="3120020"/>
                </a:lnTo>
                <a:lnTo>
                  <a:pt x="376122" y="3160094"/>
                </a:lnTo>
                <a:lnTo>
                  <a:pt x="397577" y="3199837"/>
                </a:lnTo>
                <a:lnTo>
                  <a:pt x="419568" y="3239245"/>
                </a:lnTo>
                <a:lnTo>
                  <a:pt x="442088" y="3278312"/>
                </a:lnTo>
                <a:lnTo>
                  <a:pt x="465135" y="3317034"/>
                </a:lnTo>
                <a:lnTo>
                  <a:pt x="488702" y="3355406"/>
                </a:lnTo>
                <a:lnTo>
                  <a:pt x="512785" y="3393423"/>
                </a:lnTo>
                <a:lnTo>
                  <a:pt x="537379" y="3431080"/>
                </a:lnTo>
                <a:lnTo>
                  <a:pt x="562479" y="3468372"/>
                </a:lnTo>
                <a:lnTo>
                  <a:pt x="588081" y="3505295"/>
                </a:lnTo>
                <a:lnTo>
                  <a:pt x="614179" y="3541843"/>
                </a:lnTo>
                <a:lnTo>
                  <a:pt x="640768" y="3578012"/>
                </a:lnTo>
                <a:lnTo>
                  <a:pt x="667844" y="3613796"/>
                </a:lnTo>
                <a:lnTo>
                  <a:pt x="695401" y="3649192"/>
                </a:lnTo>
                <a:lnTo>
                  <a:pt x="723436" y="3684193"/>
                </a:lnTo>
                <a:lnTo>
                  <a:pt x="751942" y="3718796"/>
                </a:lnTo>
                <a:lnTo>
                  <a:pt x="780916" y="3752994"/>
                </a:lnTo>
                <a:lnTo>
                  <a:pt x="810352" y="3786785"/>
                </a:lnTo>
                <a:lnTo>
                  <a:pt x="840245" y="3820161"/>
                </a:lnTo>
                <a:lnTo>
                  <a:pt x="870591" y="3853120"/>
                </a:lnTo>
                <a:lnTo>
                  <a:pt x="901384" y="3885655"/>
                </a:lnTo>
                <a:lnTo>
                  <a:pt x="932620" y="3917762"/>
                </a:lnTo>
                <a:lnTo>
                  <a:pt x="964294" y="3949436"/>
                </a:lnTo>
                <a:lnTo>
                  <a:pt x="996401" y="3980672"/>
                </a:lnTo>
                <a:lnTo>
                  <a:pt x="1028936" y="4011465"/>
                </a:lnTo>
                <a:lnTo>
                  <a:pt x="1061894" y="4041811"/>
                </a:lnTo>
                <a:lnTo>
                  <a:pt x="1095271" y="4071704"/>
                </a:lnTo>
                <a:lnTo>
                  <a:pt x="1129061" y="4101140"/>
                </a:lnTo>
                <a:lnTo>
                  <a:pt x="1163260" y="4130113"/>
                </a:lnTo>
                <a:lnTo>
                  <a:pt x="1197862" y="4158620"/>
                </a:lnTo>
                <a:lnTo>
                  <a:pt x="1232864" y="4186654"/>
                </a:lnTo>
                <a:lnTo>
                  <a:pt x="1268259" y="4214212"/>
                </a:lnTo>
                <a:lnTo>
                  <a:pt x="1304044" y="4241288"/>
                </a:lnTo>
                <a:lnTo>
                  <a:pt x="1340213" y="4267877"/>
                </a:lnTo>
                <a:lnTo>
                  <a:pt x="1376761" y="4293975"/>
                </a:lnTo>
                <a:lnTo>
                  <a:pt x="1413683" y="4319576"/>
                </a:lnTo>
                <a:lnTo>
                  <a:pt x="1450976" y="4344676"/>
                </a:lnTo>
                <a:lnTo>
                  <a:pt x="1488633" y="4369270"/>
                </a:lnTo>
                <a:lnTo>
                  <a:pt x="1526650" y="4393354"/>
                </a:lnTo>
                <a:lnTo>
                  <a:pt x="1565022" y="4416921"/>
                </a:lnTo>
                <a:lnTo>
                  <a:pt x="1603744" y="4439967"/>
                </a:lnTo>
                <a:lnTo>
                  <a:pt x="1642811" y="4462488"/>
                </a:lnTo>
                <a:lnTo>
                  <a:pt x="1682219" y="4484478"/>
                </a:lnTo>
                <a:lnTo>
                  <a:pt x="1721962" y="4505933"/>
                </a:lnTo>
                <a:lnTo>
                  <a:pt x="1762035" y="4526848"/>
                </a:lnTo>
                <a:lnTo>
                  <a:pt x="1802435" y="4547218"/>
                </a:lnTo>
                <a:lnTo>
                  <a:pt x="1843155" y="4567037"/>
                </a:lnTo>
                <a:lnTo>
                  <a:pt x="1884192" y="4586302"/>
                </a:lnTo>
                <a:lnTo>
                  <a:pt x="1925539" y="4605007"/>
                </a:lnTo>
                <a:lnTo>
                  <a:pt x="1967193" y="4623148"/>
                </a:lnTo>
                <a:lnTo>
                  <a:pt x="2009148" y="4640719"/>
                </a:lnTo>
                <a:lnTo>
                  <a:pt x="2051400" y="4657715"/>
                </a:lnTo>
                <a:lnTo>
                  <a:pt x="2093943" y="4674132"/>
                </a:lnTo>
                <a:lnTo>
                  <a:pt x="2136773" y="4689966"/>
                </a:lnTo>
                <a:lnTo>
                  <a:pt x="2179885" y="4705210"/>
                </a:lnTo>
                <a:lnTo>
                  <a:pt x="2223274" y="4719860"/>
                </a:lnTo>
                <a:lnTo>
                  <a:pt x="2266935" y="4733912"/>
                </a:lnTo>
                <a:lnTo>
                  <a:pt x="2310864" y="4747360"/>
                </a:lnTo>
                <a:lnTo>
                  <a:pt x="2355055" y="4760200"/>
                </a:lnTo>
                <a:lnTo>
                  <a:pt x="2399503" y="4772426"/>
                </a:lnTo>
                <a:lnTo>
                  <a:pt x="2444204" y="4784034"/>
                </a:lnTo>
                <a:lnTo>
                  <a:pt x="2489152" y="4795019"/>
                </a:lnTo>
                <a:lnTo>
                  <a:pt x="2534344" y="4805376"/>
                </a:lnTo>
                <a:lnTo>
                  <a:pt x="2579773" y="4815100"/>
                </a:lnTo>
                <a:lnTo>
                  <a:pt x="2625436" y="4824186"/>
                </a:lnTo>
                <a:lnTo>
                  <a:pt x="2671327" y="4832630"/>
                </a:lnTo>
                <a:lnTo>
                  <a:pt x="2717441" y="4840426"/>
                </a:lnTo>
                <a:lnTo>
                  <a:pt x="2763774" y="4847570"/>
                </a:lnTo>
                <a:lnTo>
                  <a:pt x="2810320" y="4854056"/>
                </a:lnTo>
                <a:lnTo>
                  <a:pt x="2857076" y="4859881"/>
                </a:lnTo>
                <a:lnTo>
                  <a:pt x="2904035" y="4865038"/>
                </a:lnTo>
                <a:lnTo>
                  <a:pt x="2951193" y="4869524"/>
                </a:lnTo>
                <a:lnTo>
                  <a:pt x="2998545" y="4873333"/>
                </a:lnTo>
                <a:lnTo>
                  <a:pt x="3046086" y="4876460"/>
                </a:lnTo>
                <a:lnTo>
                  <a:pt x="3093812" y="4878901"/>
                </a:lnTo>
                <a:lnTo>
                  <a:pt x="3141718" y="4880651"/>
                </a:lnTo>
                <a:lnTo>
                  <a:pt x="3189798" y="4881704"/>
                </a:lnTo>
                <a:lnTo>
                  <a:pt x="3238048" y="4882056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xmlns="" id="{CA9AC05B-CDEA-7B44-B4EA-E2C1AD27BF57}"/>
              </a:ext>
            </a:extLst>
          </p:cNvPr>
          <p:cNvSpPr/>
          <p:nvPr/>
        </p:nvSpPr>
        <p:spPr>
          <a:xfrm>
            <a:off x="0" y="4463555"/>
            <a:ext cx="4592092" cy="4732861"/>
          </a:xfrm>
          <a:custGeom>
            <a:avLst/>
            <a:gdLst>
              <a:gd name="connsiteX0" fmla="*/ 1921870 w 4592092"/>
              <a:gd name="connsiteY0" fmla="*/ 0 h 4732861"/>
              <a:gd name="connsiteX1" fmla="*/ 4592092 w 4592092"/>
              <a:gd name="connsiteY1" fmla="*/ 751432 h 4732861"/>
              <a:gd name="connsiteX2" fmla="*/ 3843047 w 4592092"/>
              <a:gd name="connsiteY2" fmla="*/ 3435633 h 4732861"/>
              <a:gd name="connsiteX3" fmla="*/ 3792769 w 4592092"/>
              <a:gd name="connsiteY3" fmla="*/ 3420954 h 4732861"/>
              <a:gd name="connsiteX4" fmla="*/ 3742978 w 4592092"/>
              <a:gd name="connsiteY4" fmla="*/ 3405408 h 4732861"/>
              <a:gd name="connsiteX5" fmla="*/ 3693682 w 4592092"/>
              <a:gd name="connsiteY5" fmla="*/ 3389005 h 4732861"/>
              <a:gd name="connsiteX6" fmla="*/ 3644885 w 4592092"/>
              <a:gd name="connsiteY6" fmla="*/ 3371756 h 4732861"/>
              <a:gd name="connsiteX7" fmla="*/ 3596593 w 4592092"/>
              <a:gd name="connsiteY7" fmla="*/ 3353671 h 4732861"/>
              <a:gd name="connsiteX8" fmla="*/ 3548813 w 4592092"/>
              <a:gd name="connsiteY8" fmla="*/ 3334761 h 4732861"/>
              <a:gd name="connsiteX9" fmla="*/ 3501550 w 4592092"/>
              <a:gd name="connsiteY9" fmla="*/ 3315037 h 4732861"/>
              <a:gd name="connsiteX10" fmla="*/ 3454810 w 4592092"/>
              <a:gd name="connsiteY10" fmla="*/ 3294508 h 4732861"/>
              <a:gd name="connsiteX11" fmla="*/ 3408599 w 4592092"/>
              <a:gd name="connsiteY11" fmla="*/ 3273186 h 4732861"/>
              <a:gd name="connsiteX12" fmla="*/ 3362922 w 4592092"/>
              <a:gd name="connsiteY12" fmla="*/ 3251080 h 4732861"/>
              <a:gd name="connsiteX13" fmla="*/ 3317785 w 4592092"/>
              <a:gd name="connsiteY13" fmla="*/ 3228203 h 4732861"/>
              <a:gd name="connsiteX14" fmla="*/ 3273195 w 4592092"/>
              <a:gd name="connsiteY14" fmla="*/ 3204563 h 4732861"/>
              <a:gd name="connsiteX15" fmla="*/ 3229156 w 4592092"/>
              <a:gd name="connsiteY15" fmla="*/ 3180171 h 4732861"/>
              <a:gd name="connsiteX16" fmla="*/ 3185675 w 4592092"/>
              <a:gd name="connsiteY16" fmla="*/ 3155039 h 4732861"/>
              <a:gd name="connsiteX17" fmla="*/ 3142758 w 4592092"/>
              <a:gd name="connsiteY17" fmla="*/ 3129177 h 4732861"/>
              <a:gd name="connsiteX18" fmla="*/ 3100410 w 4592092"/>
              <a:gd name="connsiteY18" fmla="*/ 3102594 h 4732861"/>
              <a:gd name="connsiteX19" fmla="*/ 3058637 w 4592092"/>
              <a:gd name="connsiteY19" fmla="*/ 3075302 h 4732861"/>
              <a:gd name="connsiteX20" fmla="*/ 3017445 w 4592092"/>
              <a:gd name="connsiteY20" fmla="*/ 3047312 h 4732861"/>
              <a:gd name="connsiteX21" fmla="*/ 2976840 w 4592092"/>
              <a:gd name="connsiteY21" fmla="*/ 3018633 h 4732861"/>
              <a:gd name="connsiteX22" fmla="*/ 2936827 w 4592092"/>
              <a:gd name="connsiteY22" fmla="*/ 2989276 h 4732861"/>
              <a:gd name="connsiteX23" fmla="*/ 2897413 w 4592092"/>
              <a:gd name="connsiteY23" fmla="*/ 2959252 h 4732861"/>
              <a:gd name="connsiteX24" fmla="*/ 2858603 w 4592092"/>
              <a:gd name="connsiteY24" fmla="*/ 2928571 h 4732861"/>
              <a:gd name="connsiteX25" fmla="*/ 2820402 w 4592092"/>
              <a:gd name="connsiteY25" fmla="*/ 2897244 h 4732861"/>
              <a:gd name="connsiteX26" fmla="*/ 2782818 w 4592092"/>
              <a:gd name="connsiteY26" fmla="*/ 2865282 h 4732861"/>
              <a:gd name="connsiteX27" fmla="*/ 2745855 w 4592092"/>
              <a:gd name="connsiteY27" fmla="*/ 2832694 h 4732861"/>
              <a:gd name="connsiteX28" fmla="*/ 2709519 w 4592092"/>
              <a:gd name="connsiteY28" fmla="*/ 2799492 h 4732861"/>
              <a:gd name="connsiteX29" fmla="*/ 2673816 w 4592092"/>
              <a:gd name="connsiteY29" fmla="*/ 2765686 h 4732861"/>
              <a:gd name="connsiteX30" fmla="*/ 2638753 w 4592092"/>
              <a:gd name="connsiteY30" fmla="*/ 2731286 h 4732861"/>
              <a:gd name="connsiteX31" fmla="*/ 2604334 w 4592092"/>
              <a:gd name="connsiteY31" fmla="*/ 2696303 h 4732861"/>
              <a:gd name="connsiteX32" fmla="*/ 2570565 w 4592092"/>
              <a:gd name="connsiteY32" fmla="*/ 2660747 h 4732861"/>
              <a:gd name="connsiteX33" fmla="*/ 2537453 w 4592092"/>
              <a:gd name="connsiteY33" fmla="*/ 2624630 h 4732861"/>
              <a:gd name="connsiteX34" fmla="*/ 2505004 w 4592092"/>
              <a:gd name="connsiteY34" fmla="*/ 2587961 h 4732861"/>
              <a:gd name="connsiteX35" fmla="*/ 2473222 w 4592092"/>
              <a:gd name="connsiteY35" fmla="*/ 2550751 h 4732861"/>
              <a:gd name="connsiteX36" fmla="*/ 2442113 w 4592092"/>
              <a:gd name="connsiteY36" fmla="*/ 2513011 h 4732861"/>
              <a:gd name="connsiteX37" fmla="*/ 2411685 w 4592092"/>
              <a:gd name="connsiteY37" fmla="*/ 2474751 h 4732861"/>
              <a:gd name="connsiteX38" fmla="*/ 2381942 w 4592092"/>
              <a:gd name="connsiteY38" fmla="*/ 2435982 h 4732861"/>
              <a:gd name="connsiteX39" fmla="*/ 2352890 w 4592092"/>
              <a:gd name="connsiteY39" fmla="*/ 2396713 h 4732861"/>
              <a:gd name="connsiteX40" fmla="*/ 2324535 w 4592092"/>
              <a:gd name="connsiteY40" fmla="*/ 2356957 h 4732861"/>
              <a:gd name="connsiteX41" fmla="*/ 2296882 w 4592092"/>
              <a:gd name="connsiteY41" fmla="*/ 2316723 h 4732861"/>
              <a:gd name="connsiteX42" fmla="*/ 2269939 w 4592092"/>
              <a:gd name="connsiteY42" fmla="*/ 2276021 h 4732861"/>
              <a:gd name="connsiteX43" fmla="*/ 2243709 w 4592092"/>
              <a:gd name="connsiteY43" fmla="*/ 2234863 h 4732861"/>
              <a:gd name="connsiteX44" fmla="*/ 2218200 w 4592092"/>
              <a:gd name="connsiteY44" fmla="*/ 2193259 h 4732861"/>
              <a:gd name="connsiteX45" fmla="*/ 2193417 w 4592092"/>
              <a:gd name="connsiteY45" fmla="*/ 2151219 h 4732861"/>
              <a:gd name="connsiteX46" fmla="*/ 2169365 w 4592092"/>
              <a:gd name="connsiteY46" fmla="*/ 2108753 h 4732861"/>
              <a:gd name="connsiteX47" fmla="*/ 2146052 w 4592092"/>
              <a:gd name="connsiteY47" fmla="*/ 2065874 h 4732861"/>
              <a:gd name="connsiteX48" fmla="*/ 1404242 w 4592092"/>
              <a:gd name="connsiteY48" fmla="*/ 4732861 h 4732861"/>
              <a:gd name="connsiteX49" fmla="*/ 1357857 w 4592092"/>
              <a:gd name="connsiteY49" fmla="*/ 4719359 h 4732861"/>
              <a:gd name="connsiteX50" fmla="*/ 1311886 w 4592092"/>
              <a:gd name="connsiteY50" fmla="*/ 4705119 h 4732861"/>
              <a:gd name="connsiteX51" fmla="*/ 1266333 w 4592092"/>
              <a:gd name="connsiteY51" fmla="*/ 4690150 h 4732861"/>
              <a:gd name="connsiteX52" fmla="*/ 1221202 w 4592092"/>
              <a:gd name="connsiteY52" fmla="*/ 4674460 h 4732861"/>
              <a:gd name="connsiteX53" fmla="*/ 1176499 w 4592092"/>
              <a:gd name="connsiteY53" fmla="*/ 4658057 h 4732861"/>
              <a:gd name="connsiteX54" fmla="*/ 1132230 w 4592092"/>
              <a:gd name="connsiteY54" fmla="*/ 4640950 h 4732861"/>
              <a:gd name="connsiteX55" fmla="*/ 1088395 w 4592092"/>
              <a:gd name="connsiteY55" fmla="*/ 4623146 h 4732861"/>
              <a:gd name="connsiteX56" fmla="*/ 1045004 w 4592092"/>
              <a:gd name="connsiteY56" fmla="*/ 4604654 h 4732861"/>
              <a:gd name="connsiteX57" fmla="*/ 1002057 w 4592092"/>
              <a:gd name="connsiteY57" fmla="*/ 4585482 h 4732861"/>
              <a:gd name="connsiteX58" fmla="*/ 959561 w 4592092"/>
              <a:gd name="connsiteY58" fmla="*/ 4565638 h 4732861"/>
              <a:gd name="connsiteX59" fmla="*/ 917520 w 4592092"/>
              <a:gd name="connsiteY59" fmla="*/ 4545131 h 4732861"/>
              <a:gd name="connsiteX60" fmla="*/ 875939 w 4592092"/>
              <a:gd name="connsiteY60" fmla="*/ 4523969 h 4732861"/>
              <a:gd name="connsiteX61" fmla="*/ 834822 w 4592092"/>
              <a:gd name="connsiteY61" fmla="*/ 4502160 h 4732861"/>
              <a:gd name="connsiteX62" fmla="*/ 794175 w 4592092"/>
              <a:gd name="connsiteY62" fmla="*/ 4479712 h 4732861"/>
              <a:gd name="connsiteX63" fmla="*/ 754000 w 4592092"/>
              <a:gd name="connsiteY63" fmla="*/ 4456633 h 4732861"/>
              <a:gd name="connsiteX64" fmla="*/ 714304 w 4592092"/>
              <a:gd name="connsiteY64" fmla="*/ 4432932 h 4732861"/>
              <a:gd name="connsiteX65" fmla="*/ 675090 w 4592092"/>
              <a:gd name="connsiteY65" fmla="*/ 4408617 h 4732861"/>
              <a:gd name="connsiteX66" fmla="*/ 636364 w 4592092"/>
              <a:gd name="connsiteY66" fmla="*/ 4383697 h 4732861"/>
              <a:gd name="connsiteX67" fmla="*/ 598130 w 4592092"/>
              <a:gd name="connsiteY67" fmla="*/ 4358179 h 4732861"/>
              <a:gd name="connsiteX68" fmla="*/ 560392 w 4592092"/>
              <a:gd name="connsiteY68" fmla="*/ 4332071 h 4732861"/>
              <a:gd name="connsiteX69" fmla="*/ 523155 w 4592092"/>
              <a:gd name="connsiteY69" fmla="*/ 4305382 h 4732861"/>
              <a:gd name="connsiteX70" fmla="*/ 486424 w 4592092"/>
              <a:gd name="connsiteY70" fmla="*/ 4278121 h 4732861"/>
              <a:gd name="connsiteX71" fmla="*/ 450203 w 4592092"/>
              <a:gd name="connsiteY71" fmla="*/ 4250294 h 4732861"/>
              <a:gd name="connsiteX72" fmla="*/ 414497 w 4592092"/>
              <a:gd name="connsiteY72" fmla="*/ 4221912 h 4732861"/>
              <a:gd name="connsiteX73" fmla="*/ 379310 w 4592092"/>
              <a:gd name="connsiteY73" fmla="*/ 4192981 h 4732861"/>
              <a:gd name="connsiteX74" fmla="*/ 344648 w 4592092"/>
              <a:gd name="connsiteY74" fmla="*/ 4163510 h 4732861"/>
              <a:gd name="connsiteX75" fmla="*/ 310514 w 4592092"/>
              <a:gd name="connsiteY75" fmla="*/ 4133508 h 4732861"/>
              <a:gd name="connsiteX76" fmla="*/ 276913 w 4592092"/>
              <a:gd name="connsiteY76" fmla="*/ 4102982 h 4732861"/>
              <a:gd name="connsiteX77" fmla="*/ 243850 w 4592092"/>
              <a:gd name="connsiteY77" fmla="*/ 4071940 h 4732861"/>
              <a:gd name="connsiteX78" fmla="*/ 211330 w 4592092"/>
              <a:gd name="connsiteY78" fmla="*/ 4040392 h 4732861"/>
              <a:gd name="connsiteX79" fmla="*/ 179357 w 4592092"/>
              <a:gd name="connsiteY79" fmla="*/ 4008345 h 4732861"/>
              <a:gd name="connsiteX80" fmla="*/ 147935 w 4592092"/>
              <a:gd name="connsiteY80" fmla="*/ 3975808 h 4732861"/>
              <a:gd name="connsiteX81" fmla="*/ 117070 w 4592092"/>
              <a:gd name="connsiteY81" fmla="*/ 3942788 h 4732861"/>
              <a:gd name="connsiteX82" fmla="*/ 86765 w 4592092"/>
              <a:gd name="connsiteY82" fmla="*/ 3909294 h 4732861"/>
              <a:gd name="connsiteX83" fmla="*/ 57026 w 4592092"/>
              <a:gd name="connsiteY83" fmla="*/ 3875334 h 4732861"/>
              <a:gd name="connsiteX84" fmla="*/ 27857 w 4592092"/>
              <a:gd name="connsiteY84" fmla="*/ 3840917 h 4732861"/>
              <a:gd name="connsiteX85" fmla="*/ 0 w 4592092"/>
              <a:gd name="connsiteY85" fmla="*/ 3806951 h 4732861"/>
              <a:gd name="connsiteX86" fmla="*/ 0 w 4592092"/>
              <a:gd name="connsiteY86" fmla="*/ 1442754 h 4732861"/>
              <a:gd name="connsiteX87" fmla="*/ 2134502 w 4592092"/>
              <a:gd name="connsiteY87" fmla="*/ 2043791 h 4732861"/>
              <a:gd name="connsiteX88" fmla="*/ 2112362 w 4592092"/>
              <a:gd name="connsiteY88" fmla="*/ 2000165 h 4732861"/>
              <a:gd name="connsiteX89" fmla="*/ 2090974 w 4592092"/>
              <a:gd name="connsiteY89" fmla="*/ 1956158 h 4732861"/>
              <a:gd name="connsiteX90" fmla="*/ 2070345 w 4592092"/>
              <a:gd name="connsiteY90" fmla="*/ 1911780 h 4732861"/>
              <a:gd name="connsiteX91" fmla="*/ 2050481 w 4592092"/>
              <a:gd name="connsiteY91" fmla="*/ 1867042 h 4732861"/>
              <a:gd name="connsiteX92" fmla="*/ 2031387 w 4592092"/>
              <a:gd name="connsiteY92" fmla="*/ 1821952 h 4732861"/>
              <a:gd name="connsiteX93" fmla="*/ 2013070 w 4592092"/>
              <a:gd name="connsiteY93" fmla="*/ 1776523 h 4732861"/>
              <a:gd name="connsiteX94" fmla="*/ 1995536 w 4592092"/>
              <a:gd name="connsiteY94" fmla="*/ 1730762 h 4732861"/>
              <a:gd name="connsiteX95" fmla="*/ 1978790 w 4592092"/>
              <a:gd name="connsiteY95" fmla="*/ 1684682 h 4732861"/>
              <a:gd name="connsiteX96" fmla="*/ 1962840 w 4592092"/>
              <a:gd name="connsiteY96" fmla="*/ 1638292 h 4732861"/>
              <a:gd name="connsiteX97" fmla="*/ 1947690 w 4592092"/>
              <a:gd name="connsiteY97" fmla="*/ 1591602 h 4732861"/>
              <a:gd name="connsiteX98" fmla="*/ 1933347 w 4592092"/>
              <a:gd name="connsiteY98" fmla="*/ 1544622 h 4732861"/>
              <a:gd name="connsiteX99" fmla="*/ 1919817 w 4592092"/>
              <a:gd name="connsiteY99" fmla="*/ 1497362 h 4732861"/>
              <a:gd name="connsiteX100" fmla="*/ 1907106 w 4592092"/>
              <a:gd name="connsiteY100" fmla="*/ 1449834 h 4732861"/>
              <a:gd name="connsiteX101" fmla="*/ 1895220 w 4592092"/>
              <a:gd name="connsiteY101" fmla="*/ 1402046 h 4732861"/>
              <a:gd name="connsiteX102" fmla="*/ 1884166 w 4592092"/>
              <a:gd name="connsiteY102" fmla="*/ 1354009 h 4732861"/>
              <a:gd name="connsiteX103" fmla="*/ 1873948 w 4592092"/>
              <a:gd name="connsiteY103" fmla="*/ 1305733 h 4732861"/>
              <a:gd name="connsiteX104" fmla="*/ 1864573 w 4592092"/>
              <a:gd name="connsiteY104" fmla="*/ 1257228 h 4732861"/>
              <a:gd name="connsiteX105" fmla="*/ 1856048 w 4592092"/>
              <a:gd name="connsiteY105" fmla="*/ 1208505 h 4732861"/>
              <a:gd name="connsiteX106" fmla="*/ 1848377 w 4592092"/>
              <a:gd name="connsiteY106" fmla="*/ 1159573 h 4732861"/>
              <a:gd name="connsiteX107" fmla="*/ 1841568 w 4592092"/>
              <a:gd name="connsiteY107" fmla="*/ 1110443 h 4732861"/>
              <a:gd name="connsiteX108" fmla="*/ 1835627 w 4592092"/>
              <a:gd name="connsiteY108" fmla="*/ 1061126 h 4732861"/>
              <a:gd name="connsiteX109" fmla="*/ 1830558 w 4592092"/>
              <a:gd name="connsiteY109" fmla="*/ 1011630 h 4732861"/>
              <a:gd name="connsiteX110" fmla="*/ 1826369 w 4592092"/>
              <a:gd name="connsiteY110" fmla="*/ 961966 h 4732861"/>
              <a:gd name="connsiteX111" fmla="*/ 1823065 w 4592092"/>
              <a:gd name="connsiteY111" fmla="*/ 912145 h 4732861"/>
              <a:gd name="connsiteX112" fmla="*/ 1820652 w 4592092"/>
              <a:gd name="connsiteY112" fmla="*/ 862176 h 4732861"/>
              <a:gd name="connsiteX113" fmla="*/ 1819137 w 4592092"/>
              <a:gd name="connsiteY113" fmla="*/ 812071 h 4732861"/>
              <a:gd name="connsiteX114" fmla="*/ 1818526 w 4592092"/>
              <a:gd name="connsiteY114" fmla="*/ 761838 h 4732861"/>
              <a:gd name="connsiteX115" fmla="*/ 1818824 w 4592092"/>
              <a:gd name="connsiteY115" fmla="*/ 711488 h 4732861"/>
              <a:gd name="connsiteX116" fmla="*/ 1820037 w 4592092"/>
              <a:gd name="connsiteY116" fmla="*/ 661031 h 4732861"/>
              <a:gd name="connsiteX117" fmla="*/ 1822172 w 4592092"/>
              <a:gd name="connsiteY117" fmla="*/ 610478 h 4732861"/>
              <a:gd name="connsiteX118" fmla="*/ 1825235 w 4592092"/>
              <a:gd name="connsiteY118" fmla="*/ 559838 h 4732861"/>
              <a:gd name="connsiteX119" fmla="*/ 1829231 w 4592092"/>
              <a:gd name="connsiteY119" fmla="*/ 509122 h 4732861"/>
              <a:gd name="connsiteX120" fmla="*/ 1834167 w 4592092"/>
              <a:gd name="connsiteY120" fmla="*/ 458339 h 4732861"/>
              <a:gd name="connsiteX121" fmla="*/ 1840048 w 4592092"/>
              <a:gd name="connsiteY121" fmla="*/ 407501 h 4732861"/>
              <a:gd name="connsiteX122" fmla="*/ 1846882 w 4592092"/>
              <a:gd name="connsiteY122" fmla="*/ 356617 h 4732861"/>
              <a:gd name="connsiteX123" fmla="*/ 1854673 w 4592092"/>
              <a:gd name="connsiteY123" fmla="*/ 305697 h 4732861"/>
              <a:gd name="connsiteX124" fmla="*/ 1863427 w 4592092"/>
              <a:gd name="connsiteY124" fmla="*/ 254752 h 4732861"/>
              <a:gd name="connsiteX125" fmla="*/ 1873152 w 4592092"/>
              <a:gd name="connsiteY125" fmla="*/ 203792 h 4732861"/>
              <a:gd name="connsiteX126" fmla="*/ 1883853 w 4592092"/>
              <a:gd name="connsiteY126" fmla="*/ 152826 h 4732861"/>
              <a:gd name="connsiteX127" fmla="*/ 1895535 w 4592092"/>
              <a:gd name="connsiteY127" fmla="*/ 101865 h 4732861"/>
              <a:gd name="connsiteX128" fmla="*/ 1908206 w 4592092"/>
              <a:gd name="connsiteY128" fmla="*/ 50920 h 473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592092" h="4732861">
                <a:moveTo>
                  <a:pt x="1921870" y="0"/>
                </a:moveTo>
                <a:lnTo>
                  <a:pt x="4592092" y="751432"/>
                </a:lnTo>
                <a:lnTo>
                  <a:pt x="3843047" y="3435633"/>
                </a:lnTo>
                <a:lnTo>
                  <a:pt x="3792769" y="3420954"/>
                </a:lnTo>
                <a:lnTo>
                  <a:pt x="3742978" y="3405408"/>
                </a:lnTo>
                <a:lnTo>
                  <a:pt x="3693682" y="3389005"/>
                </a:lnTo>
                <a:lnTo>
                  <a:pt x="3644885" y="3371756"/>
                </a:lnTo>
                <a:lnTo>
                  <a:pt x="3596593" y="3353671"/>
                </a:lnTo>
                <a:lnTo>
                  <a:pt x="3548813" y="3334761"/>
                </a:lnTo>
                <a:lnTo>
                  <a:pt x="3501550" y="3315037"/>
                </a:lnTo>
                <a:lnTo>
                  <a:pt x="3454810" y="3294508"/>
                </a:lnTo>
                <a:lnTo>
                  <a:pt x="3408599" y="3273186"/>
                </a:lnTo>
                <a:lnTo>
                  <a:pt x="3362922" y="3251080"/>
                </a:lnTo>
                <a:lnTo>
                  <a:pt x="3317785" y="3228203"/>
                </a:lnTo>
                <a:lnTo>
                  <a:pt x="3273195" y="3204563"/>
                </a:lnTo>
                <a:lnTo>
                  <a:pt x="3229156" y="3180171"/>
                </a:lnTo>
                <a:lnTo>
                  <a:pt x="3185675" y="3155039"/>
                </a:lnTo>
                <a:lnTo>
                  <a:pt x="3142758" y="3129177"/>
                </a:lnTo>
                <a:lnTo>
                  <a:pt x="3100410" y="3102594"/>
                </a:lnTo>
                <a:lnTo>
                  <a:pt x="3058637" y="3075302"/>
                </a:lnTo>
                <a:lnTo>
                  <a:pt x="3017445" y="3047312"/>
                </a:lnTo>
                <a:lnTo>
                  <a:pt x="2976840" y="3018633"/>
                </a:lnTo>
                <a:lnTo>
                  <a:pt x="2936827" y="2989276"/>
                </a:lnTo>
                <a:lnTo>
                  <a:pt x="2897413" y="2959252"/>
                </a:lnTo>
                <a:lnTo>
                  <a:pt x="2858603" y="2928571"/>
                </a:lnTo>
                <a:lnTo>
                  <a:pt x="2820402" y="2897244"/>
                </a:lnTo>
                <a:lnTo>
                  <a:pt x="2782818" y="2865282"/>
                </a:lnTo>
                <a:lnTo>
                  <a:pt x="2745855" y="2832694"/>
                </a:lnTo>
                <a:lnTo>
                  <a:pt x="2709519" y="2799492"/>
                </a:lnTo>
                <a:lnTo>
                  <a:pt x="2673816" y="2765686"/>
                </a:lnTo>
                <a:lnTo>
                  <a:pt x="2638753" y="2731286"/>
                </a:lnTo>
                <a:lnTo>
                  <a:pt x="2604334" y="2696303"/>
                </a:lnTo>
                <a:lnTo>
                  <a:pt x="2570565" y="2660747"/>
                </a:lnTo>
                <a:lnTo>
                  <a:pt x="2537453" y="2624630"/>
                </a:lnTo>
                <a:lnTo>
                  <a:pt x="2505004" y="2587961"/>
                </a:lnTo>
                <a:lnTo>
                  <a:pt x="2473222" y="2550751"/>
                </a:lnTo>
                <a:lnTo>
                  <a:pt x="2442113" y="2513011"/>
                </a:lnTo>
                <a:lnTo>
                  <a:pt x="2411685" y="2474751"/>
                </a:lnTo>
                <a:lnTo>
                  <a:pt x="2381942" y="2435982"/>
                </a:lnTo>
                <a:lnTo>
                  <a:pt x="2352890" y="2396713"/>
                </a:lnTo>
                <a:lnTo>
                  <a:pt x="2324535" y="2356957"/>
                </a:lnTo>
                <a:lnTo>
                  <a:pt x="2296882" y="2316723"/>
                </a:lnTo>
                <a:lnTo>
                  <a:pt x="2269939" y="2276021"/>
                </a:lnTo>
                <a:lnTo>
                  <a:pt x="2243709" y="2234863"/>
                </a:lnTo>
                <a:lnTo>
                  <a:pt x="2218200" y="2193259"/>
                </a:lnTo>
                <a:lnTo>
                  <a:pt x="2193417" y="2151219"/>
                </a:lnTo>
                <a:lnTo>
                  <a:pt x="2169365" y="2108753"/>
                </a:lnTo>
                <a:lnTo>
                  <a:pt x="2146052" y="2065874"/>
                </a:lnTo>
                <a:lnTo>
                  <a:pt x="1404242" y="4732861"/>
                </a:lnTo>
                <a:lnTo>
                  <a:pt x="1357857" y="4719359"/>
                </a:lnTo>
                <a:lnTo>
                  <a:pt x="1311886" y="4705119"/>
                </a:lnTo>
                <a:lnTo>
                  <a:pt x="1266333" y="4690150"/>
                </a:lnTo>
                <a:lnTo>
                  <a:pt x="1221202" y="4674460"/>
                </a:lnTo>
                <a:lnTo>
                  <a:pt x="1176499" y="4658057"/>
                </a:lnTo>
                <a:lnTo>
                  <a:pt x="1132230" y="4640950"/>
                </a:lnTo>
                <a:lnTo>
                  <a:pt x="1088395" y="4623146"/>
                </a:lnTo>
                <a:lnTo>
                  <a:pt x="1045004" y="4604654"/>
                </a:lnTo>
                <a:lnTo>
                  <a:pt x="1002057" y="4585482"/>
                </a:lnTo>
                <a:lnTo>
                  <a:pt x="959561" y="4565638"/>
                </a:lnTo>
                <a:lnTo>
                  <a:pt x="917520" y="4545131"/>
                </a:lnTo>
                <a:lnTo>
                  <a:pt x="875939" y="4523969"/>
                </a:lnTo>
                <a:lnTo>
                  <a:pt x="834822" y="4502160"/>
                </a:lnTo>
                <a:lnTo>
                  <a:pt x="794175" y="4479712"/>
                </a:lnTo>
                <a:lnTo>
                  <a:pt x="754000" y="4456633"/>
                </a:lnTo>
                <a:lnTo>
                  <a:pt x="714304" y="4432932"/>
                </a:lnTo>
                <a:lnTo>
                  <a:pt x="675090" y="4408617"/>
                </a:lnTo>
                <a:lnTo>
                  <a:pt x="636364" y="4383697"/>
                </a:lnTo>
                <a:lnTo>
                  <a:pt x="598130" y="4358179"/>
                </a:lnTo>
                <a:lnTo>
                  <a:pt x="560392" y="4332071"/>
                </a:lnTo>
                <a:lnTo>
                  <a:pt x="523155" y="4305382"/>
                </a:lnTo>
                <a:lnTo>
                  <a:pt x="486424" y="4278121"/>
                </a:lnTo>
                <a:lnTo>
                  <a:pt x="450203" y="4250294"/>
                </a:lnTo>
                <a:lnTo>
                  <a:pt x="414497" y="4221912"/>
                </a:lnTo>
                <a:lnTo>
                  <a:pt x="379310" y="4192981"/>
                </a:lnTo>
                <a:lnTo>
                  <a:pt x="344648" y="4163510"/>
                </a:lnTo>
                <a:lnTo>
                  <a:pt x="310514" y="4133508"/>
                </a:lnTo>
                <a:lnTo>
                  <a:pt x="276913" y="4102982"/>
                </a:lnTo>
                <a:lnTo>
                  <a:pt x="243850" y="4071940"/>
                </a:lnTo>
                <a:lnTo>
                  <a:pt x="211330" y="4040392"/>
                </a:lnTo>
                <a:lnTo>
                  <a:pt x="179357" y="4008345"/>
                </a:lnTo>
                <a:lnTo>
                  <a:pt x="147935" y="3975808"/>
                </a:lnTo>
                <a:lnTo>
                  <a:pt x="117070" y="3942788"/>
                </a:lnTo>
                <a:lnTo>
                  <a:pt x="86765" y="3909294"/>
                </a:lnTo>
                <a:lnTo>
                  <a:pt x="57026" y="3875334"/>
                </a:lnTo>
                <a:lnTo>
                  <a:pt x="27857" y="3840917"/>
                </a:lnTo>
                <a:lnTo>
                  <a:pt x="0" y="3806951"/>
                </a:lnTo>
                <a:lnTo>
                  <a:pt x="0" y="1442754"/>
                </a:lnTo>
                <a:lnTo>
                  <a:pt x="2134502" y="2043791"/>
                </a:lnTo>
                <a:lnTo>
                  <a:pt x="2112362" y="2000165"/>
                </a:lnTo>
                <a:lnTo>
                  <a:pt x="2090974" y="1956158"/>
                </a:lnTo>
                <a:lnTo>
                  <a:pt x="2070345" y="1911780"/>
                </a:lnTo>
                <a:lnTo>
                  <a:pt x="2050481" y="1867042"/>
                </a:lnTo>
                <a:lnTo>
                  <a:pt x="2031387" y="1821952"/>
                </a:lnTo>
                <a:lnTo>
                  <a:pt x="2013070" y="1776523"/>
                </a:lnTo>
                <a:lnTo>
                  <a:pt x="1995536" y="1730762"/>
                </a:lnTo>
                <a:lnTo>
                  <a:pt x="1978790" y="1684682"/>
                </a:lnTo>
                <a:lnTo>
                  <a:pt x="1962840" y="1638292"/>
                </a:lnTo>
                <a:lnTo>
                  <a:pt x="1947690" y="1591602"/>
                </a:lnTo>
                <a:lnTo>
                  <a:pt x="1933347" y="1544622"/>
                </a:lnTo>
                <a:lnTo>
                  <a:pt x="1919817" y="1497362"/>
                </a:lnTo>
                <a:lnTo>
                  <a:pt x="1907106" y="1449834"/>
                </a:lnTo>
                <a:lnTo>
                  <a:pt x="1895220" y="1402046"/>
                </a:lnTo>
                <a:lnTo>
                  <a:pt x="1884166" y="1354009"/>
                </a:lnTo>
                <a:lnTo>
                  <a:pt x="1873948" y="1305733"/>
                </a:lnTo>
                <a:lnTo>
                  <a:pt x="1864573" y="1257228"/>
                </a:lnTo>
                <a:lnTo>
                  <a:pt x="1856048" y="1208505"/>
                </a:lnTo>
                <a:lnTo>
                  <a:pt x="1848377" y="1159573"/>
                </a:lnTo>
                <a:lnTo>
                  <a:pt x="1841568" y="1110443"/>
                </a:lnTo>
                <a:lnTo>
                  <a:pt x="1835627" y="1061126"/>
                </a:lnTo>
                <a:lnTo>
                  <a:pt x="1830558" y="1011630"/>
                </a:lnTo>
                <a:lnTo>
                  <a:pt x="1826369" y="961966"/>
                </a:lnTo>
                <a:lnTo>
                  <a:pt x="1823065" y="912145"/>
                </a:lnTo>
                <a:lnTo>
                  <a:pt x="1820652" y="862176"/>
                </a:lnTo>
                <a:lnTo>
                  <a:pt x="1819137" y="812071"/>
                </a:lnTo>
                <a:lnTo>
                  <a:pt x="1818526" y="761838"/>
                </a:lnTo>
                <a:lnTo>
                  <a:pt x="1818824" y="711488"/>
                </a:lnTo>
                <a:lnTo>
                  <a:pt x="1820037" y="661031"/>
                </a:lnTo>
                <a:lnTo>
                  <a:pt x="1822172" y="610478"/>
                </a:lnTo>
                <a:lnTo>
                  <a:pt x="1825235" y="559838"/>
                </a:lnTo>
                <a:lnTo>
                  <a:pt x="1829231" y="509122"/>
                </a:lnTo>
                <a:lnTo>
                  <a:pt x="1834167" y="458339"/>
                </a:lnTo>
                <a:lnTo>
                  <a:pt x="1840048" y="407501"/>
                </a:lnTo>
                <a:lnTo>
                  <a:pt x="1846882" y="356617"/>
                </a:lnTo>
                <a:lnTo>
                  <a:pt x="1854673" y="305697"/>
                </a:lnTo>
                <a:lnTo>
                  <a:pt x="1863427" y="254752"/>
                </a:lnTo>
                <a:lnTo>
                  <a:pt x="1873152" y="203792"/>
                </a:lnTo>
                <a:lnTo>
                  <a:pt x="1883853" y="152826"/>
                </a:lnTo>
                <a:lnTo>
                  <a:pt x="1895535" y="101865"/>
                </a:lnTo>
                <a:lnTo>
                  <a:pt x="1908206" y="50920"/>
                </a:lnTo>
                <a:close/>
              </a:path>
            </a:pathLst>
          </a:custGeom>
          <a:solidFill>
            <a:srgbClr val="820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27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Freeform 130">
            <a:extLst>
              <a:ext uri="{FF2B5EF4-FFF2-40B4-BE49-F238E27FC236}">
                <a16:creationId xmlns:a16="http://schemas.microsoft.com/office/drawing/2014/main" xmlns="" id="{86ACD47A-9300-0844-ADC5-DA5F15613284}"/>
              </a:ext>
            </a:extLst>
          </p:cNvPr>
          <p:cNvSpPr/>
          <p:nvPr/>
        </p:nvSpPr>
        <p:spPr>
          <a:xfrm>
            <a:off x="17306348" y="0"/>
            <a:ext cx="2797752" cy="2846794"/>
          </a:xfrm>
          <a:custGeom>
            <a:avLst/>
            <a:gdLst>
              <a:gd name="connsiteX0" fmla="*/ 1682326 w 2797752"/>
              <a:gd name="connsiteY0" fmla="*/ 0 h 2846794"/>
              <a:gd name="connsiteX1" fmla="*/ 2797752 w 2797752"/>
              <a:gd name="connsiteY1" fmla="*/ 0 h 2846794"/>
              <a:gd name="connsiteX2" fmla="*/ 2797752 w 2797752"/>
              <a:gd name="connsiteY2" fmla="*/ 1860529 h 2846794"/>
              <a:gd name="connsiteX3" fmla="*/ 2777700 w 2797752"/>
              <a:gd name="connsiteY3" fmla="*/ 1851409 h 2846794"/>
              <a:gd name="connsiteX4" fmla="*/ 2746900 w 2797752"/>
              <a:gd name="connsiteY4" fmla="*/ 1836727 h 2846794"/>
              <a:gd name="connsiteX5" fmla="*/ 2716454 w 2797752"/>
              <a:gd name="connsiteY5" fmla="*/ 1821538 h 2846794"/>
              <a:gd name="connsiteX6" fmla="*/ 2686366 w 2797752"/>
              <a:gd name="connsiteY6" fmla="*/ 1805849 h 2846794"/>
              <a:gd name="connsiteX7" fmla="*/ 2656640 w 2797752"/>
              <a:gd name="connsiteY7" fmla="*/ 1789666 h 2846794"/>
              <a:gd name="connsiteX8" fmla="*/ 2627282 w 2797752"/>
              <a:gd name="connsiteY8" fmla="*/ 1772996 h 2846794"/>
              <a:gd name="connsiteX9" fmla="*/ 2598292 w 2797752"/>
              <a:gd name="connsiteY9" fmla="*/ 1755846 h 2846794"/>
              <a:gd name="connsiteX10" fmla="*/ 2569676 w 2797752"/>
              <a:gd name="connsiteY10" fmla="*/ 1738223 h 2846794"/>
              <a:gd name="connsiteX11" fmla="*/ 2541436 w 2797752"/>
              <a:gd name="connsiteY11" fmla="*/ 1720133 h 2846794"/>
              <a:gd name="connsiteX12" fmla="*/ 2513578 w 2797752"/>
              <a:gd name="connsiteY12" fmla="*/ 1701583 h 2846794"/>
              <a:gd name="connsiteX13" fmla="*/ 2486104 w 2797752"/>
              <a:gd name="connsiteY13" fmla="*/ 1682580 h 2846794"/>
              <a:gd name="connsiteX14" fmla="*/ 2459018 w 2797752"/>
              <a:gd name="connsiteY14" fmla="*/ 1663130 h 2846794"/>
              <a:gd name="connsiteX15" fmla="*/ 2432326 w 2797752"/>
              <a:gd name="connsiteY15" fmla="*/ 1643241 h 2846794"/>
              <a:gd name="connsiteX16" fmla="*/ 2406028 w 2797752"/>
              <a:gd name="connsiteY16" fmla="*/ 1622919 h 2846794"/>
              <a:gd name="connsiteX17" fmla="*/ 2380130 w 2797752"/>
              <a:gd name="connsiteY17" fmla="*/ 1602171 h 2846794"/>
              <a:gd name="connsiteX18" fmla="*/ 2354636 w 2797752"/>
              <a:gd name="connsiteY18" fmla="*/ 1581003 h 2846794"/>
              <a:gd name="connsiteX19" fmla="*/ 2329548 w 2797752"/>
              <a:gd name="connsiteY19" fmla="*/ 1559423 h 2846794"/>
              <a:gd name="connsiteX20" fmla="*/ 2304870 w 2797752"/>
              <a:gd name="connsiteY20" fmla="*/ 1537436 h 2846794"/>
              <a:gd name="connsiteX21" fmla="*/ 2280608 w 2797752"/>
              <a:gd name="connsiteY21" fmla="*/ 1515051 h 2846794"/>
              <a:gd name="connsiteX22" fmla="*/ 2256764 w 2797752"/>
              <a:gd name="connsiteY22" fmla="*/ 1492272 h 2846794"/>
              <a:gd name="connsiteX23" fmla="*/ 2233342 w 2797752"/>
              <a:gd name="connsiteY23" fmla="*/ 1469109 h 2846794"/>
              <a:gd name="connsiteX24" fmla="*/ 2210346 w 2797752"/>
              <a:gd name="connsiteY24" fmla="*/ 1445565 h 2846794"/>
              <a:gd name="connsiteX25" fmla="*/ 2187778 w 2797752"/>
              <a:gd name="connsiteY25" fmla="*/ 1421650 h 2846794"/>
              <a:gd name="connsiteX26" fmla="*/ 2165644 w 2797752"/>
              <a:gd name="connsiteY26" fmla="*/ 1397369 h 2846794"/>
              <a:gd name="connsiteX27" fmla="*/ 2143948 w 2797752"/>
              <a:gd name="connsiteY27" fmla="*/ 1372730 h 2846794"/>
              <a:gd name="connsiteX28" fmla="*/ 2122692 w 2797752"/>
              <a:gd name="connsiteY28" fmla="*/ 1347738 h 2846794"/>
              <a:gd name="connsiteX29" fmla="*/ 2101880 w 2797752"/>
              <a:gd name="connsiteY29" fmla="*/ 1322401 h 2846794"/>
              <a:gd name="connsiteX30" fmla="*/ 2081516 w 2797752"/>
              <a:gd name="connsiteY30" fmla="*/ 1296725 h 2846794"/>
              <a:gd name="connsiteX31" fmla="*/ 2061604 w 2797752"/>
              <a:gd name="connsiteY31" fmla="*/ 1270718 h 2846794"/>
              <a:gd name="connsiteX32" fmla="*/ 2042146 w 2797752"/>
              <a:gd name="connsiteY32" fmla="*/ 1244385 h 2846794"/>
              <a:gd name="connsiteX33" fmla="*/ 2023150 w 2797752"/>
              <a:gd name="connsiteY33" fmla="*/ 1217734 h 2846794"/>
              <a:gd name="connsiteX34" fmla="*/ 2004616 w 2797752"/>
              <a:gd name="connsiteY34" fmla="*/ 1190771 h 2846794"/>
              <a:gd name="connsiteX35" fmla="*/ 1986548 w 2797752"/>
              <a:gd name="connsiteY35" fmla="*/ 1163504 h 2846794"/>
              <a:gd name="connsiteX36" fmla="*/ 1968952 w 2797752"/>
              <a:gd name="connsiteY36" fmla="*/ 1135938 h 2846794"/>
              <a:gd name="connsiteX37" fmla="*/ 1951828 w 2797752"/>
              <a:gd name="connsiteY37" fmla="*/ 1108081 h 2846794"/>
              <a:gd name="connsiteX38" fmla="*/ 1935184 w 2797752"/>
              <a:gd name="connsiteY38" fmla="*/ 1079940 h 2846794"/>
              <a:gd name="connsiteX39" fmla="*/ 1919022 w 2797752"/>
              <a:gd name="connsiteY39" fmla="*/ 1051520 h 2846794"/>
              <a:gd name="connsiteX40" fmla="*/ 1903344 w 2797752"/>
              <a:gd name="connsiteY40" fmla="*/ 1022829 h 2846794"/>
              <a:gd name="connsiteX41" fmla="*/ 1393244 w 2797752"/>
              <a:gd name="connsiteY41" fmla="*/ 2846794 h 2846794"/>
              <a:gd name="connsiteX42" fmla="*/ 1361680 w 2797752"/>
              <a:gd name="connsiteY42" fmla="*/ 2837659 h 2846794"/>
              <a:gd name="connsiteX43" fmla="*/ 1330392 w 2797752"/>
              <a:gd name="connsiteY43" fmla="*/ 2828030 h 2846794"/>
              <a:gd name="connsiteX44" fmla="*/ 1299388 w 2797752"/>
              <a:gd name="connsiteY44" fmla="*/ 2817911 h 2846794"/>
              <a:gd name="connsiteX45" fmla="*/ 1268668 w 2797752"/>
              <a:gd name="connsiteY45" fmla="*/ 2807310 h 2846794"/>
              <a:gd name="connsiteX46" fmla="*/ 1238236 w 2797752"/>
              <a:gd name="connsiteY46" fmla="*/ 2796232 h 2846794"/>
              <a:gd name="connsiteX47" fmla="*/ 1208094 w 2797752"/>
              <a:gd name="connsiteY47" fmla="*/ 2784681 h 2846794"/>
              <a:gd name="connsiteX48" fmla="*/ 1178246 w 2797752"/>
              <a:gd name="connsiteY48" fmla="*/ 2772664 h 2846794"/>
              <a:gd name="connsiteX49" fmla="*/ 1148696 w 2797752"/>
              <a:gd name="connsiteY49" fmla="*/ 2760185 h 2846794"/>
              <a:gd name="connsiteX50" fmla="*/ 1119446 w 2797752"/>
              <a:gd name="connsiteY50" fmla="*/ 2747250 h 2846794"/>
              <a:gd name="connsiteX51" fmla="*/ 1090498 w 2797752"/>
              <a:gd name="connsiteY51" fmla="*/ 2733865 h 2846794"/>
              <a:gd name="connsiteX52" fmla="*/ 1061856 w 2797752"/>
              <a:gd name="connsiteY52" fmla="*/ 2720035 h 2846794"/>
              <a:gd name="connsiteX53" fmla="*/ 1033524 w 2797752"/>
              <a:gd name="connsiteY53" fmla="*/ 2705766 h 2846794"/>
              <a:gd name="connsiteX54" fmla="*/ 1005504 w 2797752"/>
              <a:gd name="connsiteY54" fmla="*/ 2691062 h 2846794"/>
              <a:gd name="connsiteX55" fmla="*/ 977800 w 2797752"/>
              <a:gd name="connsiteY55" fmla="*/ 2675930 h 2846794"/>
              <a:gd name="connsiteX56" fmla="*/ 950414 w 2797752"/>
              <a:gd name="connsiteY56" fmla="*/ 2660375 h 2846794"/>
              <a:gd name="connsiteX57" fmla="*/ 923350 w 2797752"/>
              <a:gd name="connsiteY57" fmla="*/ 2644402 h 2846794"/>
              <a:gd name="connsiteX58" fmla="*/ 896608 w 2797752"/>
              <a:gd name="connsiteY58" fmla="*/ 2628017 h 2846794"/>
              <a:gd name="connsiteX59" fmla="*/ 870196 w 2797752"/>
              <a:gd name="connsiteY59" fmla="*/ 2611226 h 2846794"/>
              <a:gd name="connsiteX60" fmla="*/ 844114 w 2797752"/>
              <a:gd name="connsiteY60" fmla="*/ 2594033 h 2846794"/>
              <a:gd name="connsiteX61" fmla="*/ 818366 w 2797752"/>
              <a:gd name="connsiteY61" fmla="*/ 2576444 h 2846794"/>
              <a:gd name="connsiteX62" fmla="*/ 792954 w 2797752"/>
              <a:gd name="connsiteY62" fmla="*/ 2558466 h 2846794"/>
              <a:gd name="connsiteX63" fmla="*/ 767882 w 2797752"/>
              <a:gd name="connsiteY63" fmla="*/ 2540102 h 2846794"/>
              <a:gd name="connsiteX64" fmla="*/ 743154 w 2797752"/>
              <a:gd name="connsiteY64" fmla="*/ 2521358 h 2846794"/>
              <a:gd name="connsiteX65" fmla="*/ 718770 w 2797752"/>
              <a:gd name="connsiteY65" fmla="*/ 2502242 h 2846794"/>
              <a:gd name="connsiteX66" fmla="*/ 694738 w 2797752"/>
              <a:gd name="connsiteY66" fmla="*/ 2482756 h 2846794"/>
              <a:gd name="connsiteX67" fmla="*/ 671056 w 2797752"/>
              <a:gd name="connsiteY67" fmla="*/ 2462907 h 2846794"/>
              <a:gd name="connsiteX68" fmla="*/ 647728 w 2797752"/>
              <a:gd name="connsiteY68" fmla="*/ 2442700 h 2846794"/>
              <a:gd name="connsiteX69" fmla="*/ 624760 w 2797752"/>
              <a:gd name="connsiteY69" fmla="*/ 2422142 h 2846794"/>
              <a:gd name="connsiteX70" fmla="*/ 602154 w 2797752"/>
              <a:gd name="connsiteY70" fmla="*/ 2401237 h 2846794"/>
              <a:gd name="connsiteX71" fmla="*/ 579910 w 2797752"/>
              <a:gd name="connsiteY71" fmla="*/ 2379990 h 2846794"/>
              <a:gd name="connsiteX72" fmla="*/ 558034 w 2797752"/>
              <a:gd name="connsiteY72" fmla="*/ 2358408 h 2846794"/>
              <a:gd name="connsiteX73" fmla="*/ 536530 w 2797752"/>
              <a:gd name="connsiteY73" fmla="*/ 2336495 h 2846794"/>
              <a:gd name="connsiteX74" fmla="*/ 515398 w 2797752"/>
              <a:gd name="connsiteY74" fmla="*/ 2314258 h 2846794"/>
              <a:gd name="connsiteX75" fmla="*/ 494644 w 2797752"/>
              <a:gd name="connsiteY75" fmla="*/ 2291702 h 2846794"/>
              <a:gd name="connsiteX76" fmla="*/ 474268 w 2797752"/>
              <a:gd name="connsiteY76" fmla="*/ 2268831 h 2846794"/>
              <a:gd name="connsiteX77" fmla="*/ 454276 w 2797752"/>
              <a:gd name="connsiteY77" fmla="*/ 2245651 h 2846794"/>
              <a:gd name="connsiteX78" fmla="*/ 434670 w 2797752"/>
              <a:gd name="connsiteY78" fmla="*/ 2222169 h 2846794"/>
              <a:gd name="connsiteX79" fmla="*/ 415452 w 2797752"/>
              <a:gd name="connsiteY79" fmla="*/ 2198390 h 2846794"/>
              <a:gd name="connsiteX80" fmla="*/ 396626 w 2797752"/>
              <a:gd name="connsiteY80" fmla="*/ 2174318 h 2846794"/>
              <a:gd name="connsiteX81" fmla="*/ 378194 w 2797752"/>
              <a:gd name="connsiteY81" fmla="*/ 2149959 h 2846794"/>
              <a:gd name="connsiteX82" fmla="*/ 360162 w 2797752"/>
              <a:gd name="connsiteY82" fmla="*/ 2125320 h 2846794"/>
              <a:gd name="connsiteX83" fmla="*/ 342530 w 2797752"/>
              <a:gd name="connsiteY83" fmla="*/ 2100404 h 2846794"/>
              <a:gd name="connsiteX84" fmla="*/ 325302 w 2797752"/>
              <a:gd name="connsiteY84" fmla="*/ 2075218 h 2846794"/>
              <a:gd name="connsiteX85" fmla="*/ 308482 w 2797752"/>
              <a:gd name="connsiteY85" fmla="*/ 2049767 h 2846794"/>
              <a:gd name="connsiteX86" fmla="*/ 292070 w 2797752"/>
              <a:gd name="connsiteY86" fmla="*/ 2024058 h 2846794"/>
              <a:gd name="connsiteX87" fmla="*/ 276074 w 2797752"/>
              <a:gd name="connsiteY87" fmla="*/ 1998094 h 2846794"/>
              <a:gd name="connsiteX88" fmla="*/ 260494 w 2797752"/>
              <a:gd name="connsiteY88" fmla="*/ 1971882 h 2846794"/>
              <a:gd name="connsiteX89" fmla="*/ 245332 w 2797752"/>
              <a:gd name="connsiteY89" fmla="*/ 1945426 h 2846794"/>
              <a:gd name="connsiteX90" fmla="*/ 230594 w 2797752"/>
              <a:gd name="connsiteY90" fmla="*/ 1918733 h 2846794"/>
              <a:gd name="connsiteX91" fmla="*/ 216282 w 2797752"/>
              <a:gd name="connsiteY91" fmla="*/ 1891809 h 2846794"/>
              <a:gd name="connsiteX92" fmla="*/ 202398 w 2797752"/>
              <a:gd name="connsiteY92" fmla="*/ 1864657 h 2846794"/>
              <a:gd name="connsiteX93" fmla="*/ 188946 w 2797752"/>
              <a:gd name="connsiteY93" fmla="*/ 1837284 h 2846794"/>
              <a:gd name="connsiteX94" fmla="*/ 175928 w 2797752"/>
              <a:gd name="connsiteY94" fmla="*/ 1809696 h 2846794"/>
              <a:gd name="connsiteX95" fmla="*/ 163348 w 2797752"/>
              <a:gd name="connsiteY95" fmla="*/ 1781898 h 2846794"/>
              <a:gd name="connsiteX96" fmla="*/ 151208 w 2797752"/>
              <a:gd name="connsiteY96" fmla="*/ 1753894 h 2846794"/>
              <a:gd name="connsiteX97" fmla="*/ 139514 w 2797752"/>
              <a:gd name="connsiteY97" fmla="*/ 1725691 h 2846794"/>
              <a:gd name="connsiteX98" fmla="*/ 128266 w 2797752"/>
              <a:gd name="connsiteY98" fmla="*/ 1697295 h 2846794"/>
              <a:gd name="connsiteX99" fmla="*/ 117470 w 2797752"/>
              <a:gd name="connsiteY99" fmla="*/ 1668710 h 2846794"/>
              <a:gd name="connsiteX100" fmla="*/ 107124 w 2797752"/>
              <a:gd name="connsiteY100" fmla="*/ 1639942 h 2846794"/>
              <a:gd name="connsiteX101" fmla="*/ 97236 w 2797752"/>
              <a:gd name="connsiteY101" fmla="*/ 1610996 h 2846794"/>
              <a:gd name="connsiteX102" fmla="*/ 87808 w 2797752"/>
              <a:gd name="connsiteY102" fmla="*/ 1581879 h 2846794"/>
              <a:gd name="connsiteX103" fmla="*/ 78840 w 2797752"/>
              <a:gd name="connsiteY103" fmla="*/ 1552594 h 2846794"/>
              <a:gd name="connsiteX104" fmla="*/ 70340 w 2797752"/>
              <a:gd name="connsiteY104" fmla="*/ 1523149 h 2846794"/>
              <a:gd name="connsiteX105" fmla="*/ 62306 w 2797752"/>
              <a:gd name="connsiteY105" fmla="*/ 1493548 h 2846794"/>
              <a:gd name="connsiteX106" fmla="*/ 54746 w 2797752"/>
              <a:gd name="connsiteY106" fmla="*/ 1463797 h 2846794"/>
              <a:gd name="connsiteX107" fmla="*/ 47660 w 2797752"/>
              <a:gd name="connsiteY107" fmla="*/ 1433901 h 2846794"/>
              <a:gd name="connsiteX108" fmla="*/ 41050 w 2797752"/>
              <a:gd name="connsiteY108" fmla="*/ 1403866 h 2846794"/>
              <a:gd name="connsiteX109" fmla="*/ 34922 w 2797752"/>
              <a:gd name="connsiteY109" fmla="*/ 1373697 h 2846794"/>
              <a:gd name="connsiteX110" fmla="*/ 29278 w 2797752"/>
              <a:gd name="connsiteY110" fmla="*/ 1343399 h 2846794"/>
              <a:gd name="connsiteX111" fmla="*/ 24120 w 2797752"/>
              <a:gd name="connsiteY111" fmla="*/ 1312978 h 2846794"/>
              <a:gd name="connsiteX112" fmla="*/ 19452 w 2797752"/>
              <a:gd name="connsiteY112" fmla="*/ 1282441 h 2846794"/>
              <a:gd name="connsiteX113" fmla="*/ 15278 w 2797752"/>
              <a:gd name="connsiteY113" fmla="*/ 1251791 h 2846794"/>
              <a:gd name="connsiteX114" fmla="*/ 11600 w 2797752"/>
              <a:gd name="connsiteY114" fmla="*/ 1221034 h 2846794"/>
              <a:gd name="connsiteX115" fmla="*/ 8420 w 2797752"/>
              <a:gd name="connsiteY115" fmla="*/ 1190176 h 2846794"/>
              <a:gd name="connsiteX116" fmla="*/ 5744 w 2797752"/>
              <a:gd name="connsiteY116" fmla="*/ 1159223 h 2846794"/>
              <a:gd name="connsiteX117" fmla="*/ 3572 w 2797752"/>
              <a:gd name="connsiteY117" fmla="*/ 1128180 h 2846794"/>
              <a:gd name="connsiteX118" fmla="*/ 1908 w 2797752"/>
              <a:gd name="connsiteY118" fmla="*/ 1097051 h 2846794"/>
              <a:gd name="connsiteX119" fmla="*/ 756 w 2797752"/>
              <a:gd name="connsiteY119" fmla="*/ 1065844 h 2846794"/>
              <a:gd name="connsiteX120" fmla="*/ 118 w 2797752"/>
              <a:gd name="connsiteY120" fmla="*/ 1034563 h 2846794"/>
              <a:gd name="connsiteX121" fmla="*/ 0 w 2797752"/>
              <a:gd name="connsiteY121" fmla="*/ 1003213 h 2846794"/>
              <a:gd name="connsiteX122" fmla="*/ 398 w 2797752"/>
              <a:gd name="connsiteY122" fmla="*/ 971801 h 2846794"/>
              <a:gd name="connsiteX123" fmla="*/ 1324 w 2797752"/>
              <a:gd name="connsiteY123" fmla="*/ 940331 h 2846794"/>
              <a:gd name="connsiteX124" fmla="*/ 2774 w 2797752"/>
              <a:gd name="connsiteY124" fmla="*/ 908809 h 2846794"/>
              <a:gd name="connsiteX125" fmla="*/ 4754 w 2797752"/>
              <a:gd name="connsiteY125" fmla="*/ 877240 h 2846794"/>
              <a:gd name="connsiteX126" fmla="*/ 7268 w 2797752"/>
              <a:gd name="connsiteY126" fmla="*/ 845630 h 2846794"/>
              <a:gd name="connsiteX127" fmla="*/ 10318 w 2797752"/>
              <a:gd name="connsiteY127" fmla="*/ 813985 h 2846794"/>
              <a:gd name="connsiteX128" fmla="*/ 13904 w 2797752"/>
              <a:gd name="connsiteY128" fmla="*/ 782310 h 2846794"/>
              <a:gd name="connsiteX129" fmla="*/ 18036 w 2797752"/>
              <a:gd name="connsiteY129" fmla="*/ 750610 h 2846794"/>
              <a:gd name="connsiteX130" fmla="*/ 22710 w 2797752"/>
              <a:gd name="connsiteY130" fmla="*/ 718891 h 2846794"/>
              <a:gd name="connsiteX131" fmla="*/ 27934 w 2797752"/>
              <a:gd name="connsiteY131" fmla="*/ 687158 h 2846794"/>
              <a:gd name="connsiteX132" fmla="*/ 33708 w 2797752"/>
              <a:gd name="connsiteY132" fmla="*/ 655416 h 2846794"/>
              <a:gd name="connsiteX133" fmla="*/ 40038 w 2797752"/>
              <a:gd name="connsiteY133" fmla="*/ 623672 h 2846794"/>
              <a:gd name="connsiteX134" fmla="*/ 46924 w 2797752"/>
              <a:gd name="connsiteY134" fmla="*/ 591930 h 2846794"/>
              <a:gd name="connsiteX135" fmla="*/ 54370 w 2797752"/>
              <a:gd name="connsiteY135" fmla="*/ 560196 h 2846794"/>
              <a:gd name="connsiteX136" fmla="*/ 62380 w 2797752"/>
              <a:gd name="connsiteY136" fmla="*/ 528476 h 2846794"/>
              <a:gd name="connsiteX137" fmla="*/ 70958 w 2797752"/>
              <a:gd name="connsiteY137" fmla="*/ 496775 h 2846794"/>
              <a:gd name="connsiteX138" fmla="*/ 1895398 w 2797752"/>
              <a:gd name="connsiteY138" fmla="*/ 1007722 h 2846794"/>
              <a:gd name="connsiteX139" fmla="*/ 1880524 w 2797752"/>
              <a:gd name="connsiteY139" fmla="*/ 978583 h 2846794"/>
              <a:gd name="connsiteX140" fmla="*/ 1866142 w 2797752"/>
              <a:gd name="connsiteY140" fmla="*/ 949196 h 2846794"/>
              <a:gd name="connsiteX141" fmla="*/ 1852256 w 2797752"/>
              <a:gd name="connsiteY141" fmla="*/ 919566 h 2846794"/>
              <a:gd name="connsiteX142" fmla="*/ 1838874 w 2797752"/>
              <a:gd name="connsiteY142" fmla="*/ 889700 h 2846794"/>
              <a:gd name="connsiteX143" fmla="*/ 1825996 w 2797752"/>
              <a:gd name="connsiteY143" fmla="*/ 859604 h 2846794"/>
              <a:gd name="connsiteX144" fmla="*/ 1813626 w 2797752"/>
              <a:gd name="connsiteY144" fmla="*/ 829286 h 2846794"/>
              <a:gd name="connsiteX145" fmla="*/ 1801770 w 2797752"/>
              <a:gd name="connsiteY145" fmla="*/ 798751 h 2846794"/>
              <a:gd name="connsiteX146" fmla="*/ 1790430 w 2797752"/>
              <a:gd name="connsiteY146" fmla="*/ 768006 h 2846794"/>
              <a:gd name="connsiteX147" fmla="*/ 1779612 w 2797752"/>
              <a:gd name="connsiteY147" fmla="*/ 737058 h 2846794"/>
              <a:gd name="connsiteX148" fmla="*/ 1769318 w 2797752"/>
              <a:gd name="connsiteY148" fmla="*/ 705913 h 2846794"/>
              <a:gd name="connsiteX149" fmla="*/ 1759552 w 2797752"/>
              <a:gd name="connsiteY149" fmla="*/ 674577 h 2846794"/>
              <a:gd name="connsiteX150" fmla="*/ 1750318 w 2797752"/>
              <a:gd name="connsiteY150" fmla="*/ 643057 h 2846794"/>
              <a:gd name="connsiteX151" fmla="*/ 1741622 w 2797752"/>
              <a:gd name="connsiteY151" fmla="*/ 611359 h 2846794"/>
              <a:gd name="connsiteX152" fmla="*/ 1733464 w 2797752"/>
              <a:gd name="connsiteY152" fmla="*/ 579491 h 2846794"/>
              <a:gd name="connsiteX153" fmla="*/ 1725850 w 2797752"/>
              <a:gd name="connsiteY153" fmla="*/ 547457 h 2846794"/>
              <a:gd name="connsiteX154" fmla="*/ 1718786 w 2797752"/>
              <a:gd name="connsiteY154" fmla="*/ 515266 h 2846794"/>
              <a:gd name="connsiteX155" fmla="*/ 1712272 w 2797752"/>
              <a:gd name="connsiteY155" fmla="*/ 482923 h 2846794"/>
              <a:gd name="connsiteX156" fmla="*/ 1706312 w 2797752"/>
              <a:gd name="connsiteY156" fmla="*/ 450434 h 2846794"/>
              <a:gd name="connsiteX157" fmla="*/ 1700912 w 2797752"/>
              <a:gd name="connsiteY157" fmla="*/ 417807 h 2846794"/>
              <a:gd name="connsiteX158" fmla="*/ 1696076 w 2797752"/>
              <a:gd name="connsiteY158" fmla="*/ 385047 h 2846794"/>
              <a:gd name="connsiteX159" fmla="*/ 1691808 w 2797752"/>
              <a:gd name="connsiteY159" fmla="*/ 352162 h 2846794"/>
              <a:gd name="connsiteX160" fmla="*/ 1688110 w 2797752"/>
              <a:gd name="connsiteY160" fmla="*/ 319158 h 2846794"/>
              <a:gd name="connsiteX161" fmla="*/ 1684986 w 2797752"/>
              <a:gd name="connsiteY161" fmla="*/ 286040 h 2846794"/>
              <a:gd name="connsiteX162" fmla="*/ 1682442 w 2797752"/>
              <a:gd name="connsiteY162" fmla="*/ 252817 h 2846794"/>
              <a:gd name="connsiteX163" fmla="*/ 1680480 w 2797752"/>
              <a:gd name="connsiteY163" fmla="*/ 219493 h 2846794"/>
              <a:gd name="connsiteX164" fmla="*/ 1679104 w 2797752"/>
              <a:gd name="connsiteY164" fmla="*/ 186075 h 2846794"/>
              <a:gd name="connsiteX165" fmla="*/ 1678318 w 2797752"/>
              <a:gd name="connsiteY165" fmla="*/ 152571 h 2846794"/>
              <a:gd name="connsiteX166" fmla="*/ 1678128 w 2797752"/>
              <a:gd name="connsiteY166" fmla="*/ 118987 h 2846794"/>
              <a:gd name="connsiteX167" fmla="*/ 1678534 w 2797752"/>
              <a:gd name="connsiteY167" fmla="*/ 85328 h 2846794"/>
              <a:gd name="connsiteX168" fmla="*/ 1679542 w 2797752"/>
              <a:gd name="connsiteY168" fmla="*/ 51602 h 2846794"/>
              <a:gd name="connsiteX169" fmla="*/ 1681156 w 2797752"/>
              <a:gd name="connsiteY169" fmla="*/ 17815 h 284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2797752" h="2846794">
                <a:moveTo>
                  <a:pt x="1682326" y="0"/>
                </a:moveTo>
                <a:lnTo>
                  <a:pt x="2797752" y="0"/>
                </a:lnTo>
                <a:lnTo>
                  <a:pt x="2797752" y="1860529"/>
                </a:lnTo>
                <a:lnTo>
                  <a:pt x="2777700" y="1851409"/>
                </a:lnTo>
                <a:lnTo>
                  <a:pt x="2746900" y="1836727"/>
                </a:lnTo>
                <a:lnTo>
                  <a:pt x="2716454" y="1821538"/>
                </a:lnTo>
                <a:lnTo>
                  <a:pt x="2686366" y="1805849"/>
                </a:lnTo>
                <a:lnTo>
                  <a:pt x="2656640" y="1789666"/>
                </a:lnTo>
                <a:lnTo>
                  <a:pt x="2627282" y="1772996"/>
                </a:lnTo>
                <a:lnTo>
                  <a:pt x="2598292" y="1755846"/>
                </a:lnTo>
                <a:lnTo>
                  <a:pt x="2569676" y="1738223"/>
                </a:lnTo>
                <a:lnTo>
                  <a:pt x="2541436" y="1720133"/>
                </a:lnTo>
                <a:lnTo>
                  <a:pt x="2513578" y="1701583"/>
                </a:lnTo>
                <a:lnTo>
                  <a:pt x="2486104" y="1682580"/>
                </a:lnTo>
                <a:lnTo>
                  <a:pt x="2459018" y="1663130"/>
                </a:lnTo>
                <a:lnTo>
                  <a:pt x="2432326" y="1643241"/>
                </a:lnTo>
                <a:lnTo>
                  <a:pt x="2406028" y="1622919"/>
                </a:lnTo>
                <a:lnTo>
                  <a:pt x="2380130" y="1602171"/>
                </a:lnTo>
                <a:lnTo>
                  <a:pt x="2354636" y="1581003"/>
                </a:lnTo>
                <a:lnTo>
                  <a:pt x="2329548" y="1559423"/>
                </a:lnTo>
                <a:lnTo>
                  <a:pt x="2304870" y="1537436"/>
                </a:lnTo>
                <a:lnTo>
                  <a:pt x="2280608" y="1515051"/>
                </a:lnTo>
                <a:lnTo>
                  <a:pt x="2256764" y="1492272"/>
                </a:lnTo>
                <a:lnTo>
                  <a:pt x="2233342" y="1469109"/>
                </a:lnTo>
                <a:lnTo>
                  <a:pt x="2210346" y="1445565"/>
                </a:lnTo>
                <a:lnTo>
                  <a:pt x="2187778" y="1421650"/>
                </a:lnTo>
                <a:lnTo>
                  <a:pt x="2165644" y="1397369"/>
                </a:lnTo>
                <a:lnTo>
                  <a:pt x="2143948" y="1372730"/>
                </a:lnTo>
                <a:lnTo>
                  <a:pt x="2122692" y="1347738"/>
                </a:lnTo>
                <a:lnTo>
                  <a:pt x="2101880" y="1322401"/>
                </a:lnTo>
                <a:lnTo>
                  <a:pt x="2081516" y="1296725"/>
                </a:lnTo>
                <a:lnTo>
                  <a:pt x="2061604" y="1270718"/>
                </a:lnTo>
                <a:lnTo>
                  <a:pt x="2042146" y="1244385"/>
                </a:lnTo>
                <a:lnTo>
                  <a:pt x="2023150" y="1217734"/>
                </a:lnTo>
                <a:lnTo>
                  <a:pt x="2004616" y="1190771"/>
                </a:lnTo>
                <a:lnTo>
                  <a:pt x="1986548" y="1163504"/>
                </a:lnTo>
                <a:lnTo>
                  <a:pt x="1968952" y="1135938"/>
                </a:lnTo>
                <a:lnTo>
                  <a:pt x="1951828" y="1108081"/>
                </a:lnTo>
                <a:lnTo>
                  <a:pt x="1935184" y="1079940"/>
                </a:lnTo>
                <a:lnTo>
                  <a:pt x="1919022" y="1051520"/>
                </a:lnTo>
                <a:lnTo>
                  <a:pt x="1903344" y="1022829"/>
                </a:lnTo>
                <a:lnTo>
                  <a:pt x="1393244" y="2846794"/>
                </a:lnTo>
                <a:lnTo>
                  <a:pt x="1361680" y="2837659"/>
                </a:lnTo>
                <a:lnTo>
                  <a:pt x="1330392" y="2828030"/>
                </a:lnTo>
                <a:lnTo>
                  <a:pt x="1299388" y="2817911"/>
                </a:lnTo>
                <a:lnTo>
                  <a:pt x="1268668" y="2807310"/>
                </a:lnTo>
                <a:lnTo>
                  <a:pt x="1238236" y="2796232"/>
                </a:lnTo>
                <a:lnTo>
                  <a:pt x="1208094" y="2784681"/>
                </a:lnTo>
                <a:lnTo>
                  <a:pt x="1178246" y="2772664"/>
                </a:lnTo>
                <a:lnTo>
                  <a:pt x="1148696" y="2760185"/>
                </a:lnTo>
                <a:lnTo>
                  <a:pt x="1119446" y="2747250"/>
                </a:lnTo>
                <a:lnTo>
                  <a:pt x="1090498" y="2733865"/>
                </a:lnTo>
                <a:lnTo>
                  <a:pt x="1061856" y="2720035"/>
                </a:lnTo>
                <a:lnTo>
                  <a:pt x="1033524" y="2705766"/>
                </a:lnTo>
                <a:lnTo>
                  <a:pt x="1005504" y="2691062"/>
                </a:lnTo>
                <a:lnTo>
                  <a:pt x="977800" y="2675930"/>
                </a:lnTo>
                <a:lnTo>
                  <a:pt x="950414" y="2660375"/>
                </a:lnTo>
                <a:lnTo>
                  <a:pt x="923350" y="2644402"/>
                </a:lnTo>
                <a:lnTo>
                  <a:pt x="896608" y="2628017"/>
                </a:lnTo>
                <a:lnTo>
                  <a:pt x="870196" y="2611226"/>
                </a:lnTo>
                <a:lnTo>
                  <a:pt x="844114" y="2594033"/>
                </a:lnTo>
                <a:lnTo>
                  <a:pt x="818366" y="2576444"/>
                </a:lnTo>
                <a:lnTo>
                  <a:pt x="792954" y="2558466"/>
                </a:lnTo>
                <a:lnTo>
                  <a:pt x="767882" y="2540102"/>
                </a:lnTo>
                <a:lnTo>
                  <a:pt x="743154" y="2521358"/>
                </a:lnTo>
                <a:lnTo>
                  <a:pt x="718770" y="2502242"/>
                </a:lnTo>
                <a:lnTo>
                  <a:pt x="694738" y="2482756"/>
                </a:lnTo>
                <a:lnTo>
                  <a:pt x="671056" y="2462907"/>
                </a:lnTo>
                <a:lnTo>
                  <a:pt x="647728" y="2442700"/>
                </a:lnTo>
                <a:lnTo>
                  <a:pt x="624760" y="2422142"/>
                </a:lnTo>
                <a:lnTo>
                  <a:pt x="602154" y="2401237"/>
                </a:lnTo>
                <a:lnTo>
                  <a:pt x="579910" y="2379990"/>
                </a:lnTo>
                <a:lnTo>
                  <a:pt x="558034" y="2358408"/>
                </a:lnTo>
                <a:lnTo>
                  <a:pt x="536530" y="2336495"/>
                </a:lnTo>
                <a:lnTo>
                  <a:pt x="515398" y="2314258"/>
                </a:lnTo>
                <a:lnTo>
                  <a:pt x="494644" y="2291702"/>
                </a:lnTo>
                <a:lnTo>
                  <a:pt x="474268" y="2268831"/>
                </a:lnTo>
                <a:lnTo>
                  <a:pt x="454276" y="2245651"/>
                </a:lnTo>
                <a:lnTo>
                  <a:pt x="434670" y="2222169"/>
                </a:lnTo>
                <a:lnTo>
                  <a:pt x="415452" y="2198390"/>
                </a:lnTo>
                <a:lnTo>
                  <a:pt x="396626" y="2174318"/>
                </a:lnTo>
                <a:lnTo>
                  <a:pt x="378194" y="2149959"/>
                </a:lnTo>
                <a:lnTo>
                  <a:pt x="360162" y="2125320"/>
                </a:lnTo>
                <a:lnTo>
                  <a:pt x="342530" y="2100404"/>
                </a:lnTo>
                <a:lnTo>
                  <a:pt x="325302" y="2075218"/>
                </a:lnTo>
                <a:lnTo>
                  <a:pt x="308482" y="2049767"/>
                </a:lnTo>
                <a:lnTo>
                  <a:pt x="292070" y="2024058"/>
                </a:lnTo>
                <a:lnTo>
                  <a:pt x="276074" y="1998094"/>
                </a:lnTo>
                <a:lnTo>
                  <a:pt x="260494" y="1971882"/>
                </a:lnTo>
                <a:lnTo>
                  <a:pt x="245332" y="1945426"/>
                </a:lnTo>
                <a:lnTo>
                  <a:pt x="230594" y="1918733"/>
                </a:lnTo>
                <a:lnTo>
                  <a:pt x="216282" y="1891809"/>
                </a:lnTo>
                <a:lnTo>
                  <a:pt x="202398" y="1864657"/>
                </a:lnTo>
                <a:lnTo>
                  <a:pt x="188946" y="1837284"/>
                </a:lnTo>
                <a:lnTo>
                  <a:pt x="175928" y="1809696"/>
                </a:lnTo>
                <a:lnTo>
                  <a:pt x="163348" y="1781898"/>
                </a:lnTo>
                <a:lnTo>
                  <a:pt x="151208" y="1753894"/>
                </a:lnTo>
                <a:lnTo>
                  <a:pt x="139514" y="1725691"/>
                </a:lnTo>
                <a:lnTo>
                  <a:pt x="128266" y="1697295"/>
                </a:lnTo>
                <a:lnTo>
                  <a:pt x="117470" y="1668710"/>
                </a:lnTo>
                <a:lnTo>
                  <a:pt x="107124" y="1639942"/>
                </a:lnTo>
                <a:lnTo>
                  <a:pt x="97236" y="1610996"/>
                </a:lnTo>
                <a:lnTo>
                  <a:pt x="87808" y="1581879"/>
                </a:lnTo>
                <a:lnTo>
                  <a:pt x="78840" y="1552594"/>
                </a:lnTo>
                <a:lnTo>
                  <a:pt x="70340" y="1523149"/>
                </a:lnTo>
                <a:lnTo>
                  <a:pt x="62306" y="1493548"/>
                </a:lnTo>
                <a:lnTo>
                  <a:pt x="54746" y="1463797"/>
                </a:lnTo>
                <a:lnTo>
                  <a:pt x="47660" y="1433901"/>
                </a:lnTo>
                <a:lnTo>
                  <a:pt x="41050" y="1403866"/>
                </a:lnTo>
                <a:lnTo>
                  <a:pt x="34922" y="1373697"/>
                </a:lnTo>
                <a:lnTo>
                  <a:pt x="29278" y="1343399"/>
                </a:lnTo>
                <a:lnTo>
                  <a:pt x="24120" y="1312978"/>
                </a:lnTo>
                <a:lnTo>
                  <a:pt x="19452" y="1282441"/>
                </a:lnTo>
                <a:lnTo>
                  <a:pt x="15278" y="1251791"/>
                </a:lnTo>
                <a:lnTo>
                  <a:pt x="11600" y="1221034"/>
                </a:lnTo>
                <a:lnTo>
                  <a:pt x="8420" y="1190176"/>
                </a:lnTo>
                <a:lnTo>
                  <a:pt x="5744" y="1159223"/>
                </a:lnTo>
                <a:lnTo>
                  <a:pt x="3572" y="1128180"/>
                </a:lnTo>
                <a:lnTo>
                  <a:pt x="1908" y="1097051"/>
                </a:lnTo>
                <a:lnTo>
                  <a:pt x="756" y="1065844"/>
                </a:lnTo>
                <a:lnTo>
                  <a:pt x="118" y="1034563"/>
                </a:lnTo>
                <a:lnTo>
                  <a:pt x="0" y="1003213"/>
                </a:lnTo>
                <a:lnTo>
                  <a:pt x="398" y="971801"/>
                </a:lnTo>
                <a:lnTo>
                  <a:pt x="1324" y="940331"/>
                </a:lnTo>
                <a:lnTo>
                  <a:pt x="2774" y="908809"/>
                </a:lnTo>
                <a:lnTo>
                  <a:pt x="4754" y="877240"/>
                </a:lnTo>
                <a:lnTo>
                  <a:pt x="7268" y="845630"/>
                </a:lnTo>
                <a:lnTo>
                  <a:pt x="10318" y="813985"/>
                </a:lnTo>
                <a:lnTo>
                  <a:pt x="13904" y="782310"/>
                </a:lnTo>
                <a:lnTo>
                  <a:pt x="18036" y="750610"/>
                </a:lnTo>
                <a:lnTo>
                  <a:pt x="22710" y="718891"/>
                </a:lnTo>
                <a:lnTo>
                  <a:pt x="27934" y="687158"/>
                </a:lnTo>
                <a:lnTo>
                  <a:pt x="33708" y="655416"/>
                </a:lnTo>
                <a:lnTo>
                  <a:pt x="40038" y="623672"/>
                </a:lnTo>
                <a:lnTo>
                  <a:pt x="46924" y="591930"/>
                </a:lnTo>
                <a:lnTo>
                  <a:pt x="54370" y="560196"/>
                </a:lnTo>
                <a:lnTo>
                  <a:pt x="62380" y="528476"/>
                </a:lnTo>
                <a:lnTo>
                  <a:pt x="70958" y="496775"/>
                </a:lnTo>
                <a:lnTo>
                  <a:pt x="1895398" y="1007722"/>
                </a:lnTo>
                <a:lnTo>
                  <a:pt x="1880524" y="978583"/>
                </a:lnTo>
                <a:lnTo>
                  <a:pt x="1866142" y="949196"/>
                </a:lnTo>
                <a:lnTo>
                  <a:pt x="1852256" y="919566"/>
                </a:lnTo>
                <a:lnTo>
                  <a:pt x="1838874" y="889700"/>
                </a:lnTo>
                <a:lnTo>
                  <a:pt x="1825996" y="859604"/>
                </a:lnTo>
                <a:lnTo>
                  <a:pt x="1813626" y="829286"/>
                </a:lnTo>
                <a:lnTo>
                  <a:pt x="1801770" y="798751"/>
                </a:lnTo>
                <a:lnTo>
                  <a:pt x="1790430" y="768006"/>
                </a:lnTo>
                <a:lnTo>
                  <a:pt x="1779612" y="737058"/>
                </a:lnTo>
                <a:lnTo>
                  <a:pt x="1769318" y="705913"/>
                </a:lnTo>
                <a:lnTo>
                  <a:pt x="1759552" y="674577"/>
                </a:lnTo>
                <a:lnTo>
                  <a:pt x="1750318" y="643057"/>
                </a:lnTo>
                <a:lnTo>
                  <a:pt x="1741622" y="611359"/>
                </a:lnTo>
                <a:lnTo>
                  <a:pt x="1733464" y="579491"/>
                </a:lnTo>
                <a:lnTo>
                  <a:pt x="1725850" y="547457"/>
                </a:lnTo>
                <a:lnTo>
                  <a:pt x="1718786" y="515266"/>
                </a:lnTo>
                <a:lnTo>
                  <a:pt x="1712272" y="482923"/>
                </a:lnTo>
                <a:lnTo>
                  <a:pt x="1706312" y="450434"/>
                </a:lnTo>
                <a:lnTo>
                  <a:pt x="1700912" y="417807"/>
                </a:lnTo>
                <a:lnTo>
                  <a:pt x="1696076" y="385047"/>
                </a:lnTo>
                <a:lnTo>
                  <a:pt x="1691808" y="352162"/>
                </a:lnTo>
                <a:lnTo>
                  <a:pt x="1688110" y="319158"/>
                </a:lnTo>
                <a:lnTo>
                  <a:pt x="1684986" y="286040"/>
                </a:lnTo>
                <a:lnTo>
                  <a:pt x="1682442" y="252817"/>
                </a:lnTo>
                <a:lnTo>
                  <a:pt x="1680480" y="219493"/>
                </a:lnTo>
                <a:lnTo>
                  <a:pt x="1679104" y="186075"/>
                </a:lnTo>
                <a:lnTo>
                  <a:pt x="1678318" y="152571"/>
                </a:lnTo>
                <a:lnTo>
                  <a:pt x="1678128" y="118987"/>
                </a:lnTo>
                <a:lnTo>
                  <a:pt x="1678534" y="85328"/>
                </a:lnTo>
                <a:lnTo>
                  <a:pt x="1679542" y="51602"/>
                </a:lnTo>
                <a:lnTo>
                  <a:pt x="1681156" y="17815"/>
                </a:lnTo>
                <a:close/>
              </a:path>
            </a:pathLst>
          </a:custGeom>
          <a:solidFill>
            <a:srgbClr val="A0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bject 2">
            <a:extLst>
              <a:ext uri="{FF2B5EF4-FFF2-40B4-BE49-F238E27FC236}">
                <a16:creationId xmlns:a16="http://schemas.microsoft.com/office/drawing/2014/main" xmlns="" id="{B32B53D8-4D2A-B846-B0C2-7E364B407837}"/>
              </a:ext>
            </a:extLst>
          </p:cNvPr>
          <p:cNvSpPr/>
          <p:nvPr/>
        </p:nvSpPr>
        <p:spPr>
          <a:xfrm>
            <a:off x="2082100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xmlns="" id="{02FD018B-2211-C440-AC2F-59E697D65D58}"/>
              </a:ext>
            </a:extLst>
          </p:cNvPr>
          <p:cNvSpPr/>
          <p:nvPr/>
        </p:nvSpPr>
        <p:spPr>
          <a:xfrm>
            <a:off x="2082100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object 5">
            <a:extLst>
              <a:ext uri="{FF2B5EF4-FFF2-40B4-BE49-F238E27FC236}">
                <a16:creationId xmlns:a16="http://schemas.microsoft.com/office/drawing/2014/main" xmlns="" id="{13D9DD97-5E68-9F4E-98A8-C04C10BF4E7B}"/>
              </a:ext>
            </a:extLst>
          </p:cNvPr>
          <p:cNvGrpSpPr/>
          <p:nvPr/>
        </p:nvGrpSpPr>
        <p:grpSpPr>
          <a:xfrm>
            <a:off x="2082100" y="5977313"/>
            <a:ext cx="1967864" cy="4010025"/>
            <a:chOff x="2082100" y="5977313"/>
            <a:chExt cx="1967864" cy="4010025"/>
          </a:xfrm>
        </p:grpSpPr>
        <p:sp>
          <p:nvSpPr>
            <p:cNvPr id="17" name="object 6">
              <a:extLst>
                <a:ext uri="{FF2B5EF4-FFF2-40B4-BE49-F238E27FC236}">
                  <a16:creationId xmlns:a16="http://schemas.microsoft.com/office/drawing/2014/main" xmlns="" id="{1D7CF1DD-94EF-A24A-8147-3271DDBE8037}"/>
                </a:ext>
              </a:extLst>
            </p:cNvPr>
            <p:cNvSpPr/>
            <p:nvPr/>
          </p:nvSpPr>
          <p:spPr>
            <a:xfrm>
              <a:off x="2082100" y="5977313"/>
              <a:ext cx="1967864" cy="1967864"/>
            </a:xfrm>
            <a:custGeom>
              <a:avLst/>
              <a:gdLst/>
              <a:ahLst/>
              <a:cxnLst/>
              <a:rect l="l" t="t" r="r" b="b"/>
              <a:pathLst>
                <a:path w="1967864" h="1967865">
                  <a:moveTo>
                    <a:pt x="1811201" y="0"/>
                  </a:moveTo>
                  <a:lnTo>
                    <a:pt x="156644" y="0"/>
                  </a:lnTo>
                  <a:lnTo>
                    <a:pt x="107133" y="7986"/>
                  </a:lnTo>
                  <a:lnTo>
                    <a:pt x="64133" y="30223"/>
                  </a:lnTo>
                  <a:lnTo>
                    <a:pt x="30223" y="64133"/>
                  </a:lnTo>
                  <a:lnTo>
                    <a:pt x="7986" y="107133"/>
                  </a:lnTo>
                  <a:lnTo>
                    <a:pt x="0" y="156644"/>
                  </a:lnTo>
                  <a:lnTo>
                    <a:pt x="0" y="1811201"/>
                  </a:lnTo>
                  <a:lnTo>
                    <a:pt x="7986" y="1860712"/>
                  </a:lnTo>
                  <a:lnTo>
                    <a:pt x="30223" y="1903712"/>
                  </a:lnTo>
                  <a:lnTo>
                    <a:pt x="64133" y="1937622"/>
                  </a:lnTo>
                  <a:lnTo>
                    <a:pt x="107133" y="1959859"/>
                  </a:lnTo>
                  <a:lnTo>
                    <a:pt x="156644" y="1967845"/>
                  </a:lnTo>
                  <a:lnTo>
                    <a:pt x="1811201" y="1967845"/>
                  </a:lnTo>
                  <a:lnTo>
                    <a:pt x="1860712" y="1959859"/>
                  </a:lnTo>
                  <a:lnTo>
                    <a:pt x="1903712" y="1937622"/>
                  </a:lnTo>
                  <a:lnTo>
                    <a:pt x="1937622" y="1903712"/>
                  </a:lnTo>
                  <a:lnTo>
                    <a:pt x="1959859" y="1860712"/>
                  </a:lnTo>
                  <a:lnTo>
                    <a:pt x="1967845" y="1811201"/>
                  </a:lnTo>
                  <a:lnTo>
                    <a:pt x="1967845" y="156644"/>
                  </a:lnTo>
                  <a:lnTo>
                    <a:pt x="1959859" y="107133"/>
                  </a:lnTo>
                  <a:lnTo>
                    <a:pt x="1937622" y="64133"/>
                  </a:lnTo>
                  <a:lnTo>
                    <a:pt x="1903712" y="30223"/>
                  </a:lnTo>
                  <a:lnTo>
                    <a:pt x="1860712" y="7986"/>
                  </a:lnTo>
                  <a:lnTo>
                    <a:pt x="1811201" y="0"/>
                  </a:lnTo>
                  <a:close/>
                </a:path>
              </a:pathLst>
            </a:custGeom>
            <a:solidFill>
              <a:srgbClr val="BCE4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7">
              <a:extLst>
                <a:ext uri="{FF2B5EF4-FFF2-40B4-BE49-F238E27FC236}">
                  <a16:creationId xmlns:a16="http://schemas.microsoft.com/office/drawing/2014/main" xmlns="" id="{4807E7C2-FC79-5848-BA70-C861DF4F5539}"/>
                </a:ext>
              </a:extLst>
            </p:cNvPr>
            <p:cNvSpPr/>
            <p:nvPr/>
          </p:nvSpPr>
          <p:spPr>
            <a:xfrm>
              <a:off x="2082100" y="8019362"/>
              <a:ext cx="1967864" cy="1967864"/>
            </a:xfrm>
            <a:custGeom>
              <a:avLst/>
              <a:gdLst/>
              <a:ahLst/>
              <a:cxnLst/>
              <a:rect l="l" t="t" r="r" b="b"/>
              <a:pathLst>
                <a:path w="1967864" h="1967865">
                  <a:moveTo>
                    <a:pt x="1811201" y="0"/>
                  </a:moveTo>
                  <a:lnTo>
                    <a:pt x="156644" y="0"/>
                  </a:lnTo>
                  <a:lnTo>
                    <a:pt x="107133" y="7986"/>
                  </a:lnTo>
                  <a:lnTo>
                    <a:pt x="64133" y="30223"/>
                  </a:lnTo>
                  <a:lnTo>
                    <a:pt x="30223" y="64133"/>
                  </a:lnTo>
                  <a:lnTo>
                    <a:pt x="7986" y="107133"/>
                  </a:lnTo>
                  <a:lnTo>
                    <a:pt x="0" y="156644"/>
                  </a:lnTo>
                  <a:lnTo>
                    <a:pt x="0" y="1811201"/>
                  </a:lnTo>
                  <a:lnTo>
                    <a:pt x="7986" y="1860712"/>
                  </a:lnTo>
                  <a:lnTo>
                    <a:pt x="30223" y="1903712"/>
                  </a:lnTo>
                  <a:lnTo>
                    <a:pt x="64133" y="1937622"/>
                  </a:lnTo>
                  <a:lnTo>
                    <a:pt x="107133" y="1959859"/>
                  </a:lnTo>
                  <a:lnTo>
                    <a:pt x="156644" y="1967845"/>
                  </a:lnTo>
                  <a:lnTo>
                    <a:pt x="1811201" y="1967845"/>
                  </a:lnTo>
                  <a:lnTo>
                    <a:pt x="1860712" y="1959859"/>
                  </a:lnTo>
                  <a:lnTo>
                    <a:pt x="1903712" y="1937622"/>
                  </a:lnTo>
                  <a:lnTo>
                    <a:pt x="1937622" y="1903712"/>
                  </a:lnTo>
                  <a:lnTo>
                    <a:pt x="1959859" y="1860712"/>
                  </a:lnTo>
                  <a:lnTo>
                    <a:pt x="1967845" y="1811201"/>
                  </a:lnTo>
                  <a:lnTo>
                    <a:pt x="1967845" y="156644"/>
                  </a:lnTo>
                  <a:lnTo>
                    <a:pt x="1959859" y="107133"/>
                  </a:lnTo>
                  <a:lnTo>
                    <a:pt x="1937622" y="64133"/>
                  </a:lnTo>
                  <a:lnTo>
                    <a:pt x="1903712" y="30223"/>
                  </a:lnTo>
                  <a:lnTo>
                    <a:pt x="1860712" y="7986"/>
                  </a:lnTo>
                  <a:lnTo>
                    <a:pt x="1811201" y="0"/>
                  </a:lnTo>
                  <a:close/>
                </a:path>
              </a:pathLst>
            </a:custGeom>
            <a:solidFill>
              <a:srgbClr val="E8D8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8">
            <a:extLst>
              <a:ext uri="{FF2B5EF4-FFF2-40B4-BE49-F238E27FC236}">
                <a16:creationId xmlns:a16="http://schemas.microsoft.com/office/drawing/2014/main" xmlns="" id="{D41CC272-9DD9-4446-B899-FA8AB8D64530}"/>
              </a:ext>
            </a:extLst>
          </p:cNvPr>
          <p:cNvSpPr/>
          <p:nvPr/>
        </p:nvSpPr>
        <p:spPr>
          <a:xfrm>
            <a:off x="6147117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xmlns="" id="{D787A2F1-B050-6542-BF0E-4A4EB7F397BE}"/>
              </a:ext>
            </a:extLst>
          </p:cNvPr>
          <p:cNvSpPr/>
          <p:nvPr/>
        </p:nvSpPr>
        <p:spPr>
          <a:xfrm>
            <a:off x="6147117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xmlns="" id="{16551AE2-327C-5544-97C3-0205289F7927}"/>
              </a:ext>
            </a:extLst>
          </p:cNvPr>
          <p:cNvSpPr/>
          <p:nvPr/>
        </p:nvSpPr>
        <p:spPr>
          <a:xfrm>
            <a:off x="6147117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1">
            <a:extLst>
              <a:ext uri="{FF2B5EF4-FFF2-40B4-BE49-F238E27FC236}">
                <a16:creationId xmlns:a16="http://schemas.microsoft.com/office/drawing/2014/main" xmlns="" id="{3173F4D7-B7CC-844B-8504-9FBA0D3C4528}"/>
              </a:ext>
            </a:extLst>
          </p:cNvPr>
          <p:cNvSpPr/>
          <p:nvPr/>
        </p:nvSpPr>
        <p:spPr>
          <a:xfrm>
            <a:off x="6147117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2">
            <a:extLst>
              <a:ext uri="{FF2B5EF4-FFF2-40B4-BE49-F238E27FC236}">
                <a16:creationId xmlns:a16="http://schemas.microsoft.com/office/drawing/2014/main" xmlns="" id="{332FD4BC-2BA6-274A-A8C0-E2D95E0093DD}"/>
              </a:ext>
            </a:extLst>
          </p:cNvPr>
          <p:cNvSpPr/>
          <p:nvPr/>
        </p:nvSpPr>
        <p:spPr>
          <a:xfrm>
            <a:off x="10212134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3">
            <a:extLst>
              <a:ext uri="{FF2B5EF4-FFF2-40B4-BE49-F238E27FC236}">
                <a16:creationId xmlns:a16="http://schemas.microsoft.com/office/drawing/2014/main" xmlns="" id="{76EE6FCA-5367-4D4A-811E-F949E61801D9}"/>
              </a:ext>
            </a:extLst>
          </p:cNvPr>
          <p:cNvSpPr/>
          <p:nvPr/>
        </p:nvSpPr>
        <p:spPr>
          <a:xfrm>
            <a:off x="10212134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4">
            <a:extLst>
              <a:ext uri="{FF2B5EF4-FFF2-40B4-BE49-F238E27FC236}">
                <a16:creationId xmlns:a16="http://schemas.microsoft.com/office/drawing/2014/main" xmlns="" id="{87D5E652-B5D0-EE41-950A-B0E2F7CC5E13}"/>
              </a:ext>
            </a:extLst>
          </p:cNvPr>
          <p:cNvSpPr/>
          <p:nvPr/>
        </p:nvSpPr>
        <p:spPr>
          <a:xfrm>
            <a:off x="10212134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xmlns="" id="{607F2982-91BF-5841-B5CC-46C6D4266480}"/>
              </a:ext>
            </a:extLst>
          </p:cNvPr>
          <p:cNvSpPr/>
          <p:nvPr/>
        </p:nvSpPr>
        <p:spPr>
          <a:xfrm>
            <a:off x="10212134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6">
            <a:extLst>
              <a:ext uri="{FF2B5EF4-FFF2-40B4-BE49-F238E27FC236}">
                <a16:creationId xmlns:a16="http://schemas.microsoft.com/office/drawing/2014/main" xmlns="" id="{CF88B734-88D9-9249-8799-8A2B32F4D18C}"/>
              </a:ext>
            </a:extLst>
          </p:cNvPr>
          <p:cNvSpPr/>
          <p:nvPr/>
        </p:nvSpPr>
        <p:spPr>
          <a:xfrm>
            <a:off x="4114608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7">
            <a:extLst>
              <a:ext uri="{FF2B5EF4-FFF2-40B4-BE49-F238E27FC236}">
                <a16:creationId xmlns:a16="http://schemas.microsoft.com/office/drawing/2014/main" xmlns="" id="{5A7C452A-8F12-5F40-93CE-0A734EE11FFD}"/>
              </a:ext>
            </a:extLst>
          </p:cNvPr>
          <p:cNvSpPr/>
          <p:nvPr/>
        </p:nvSpPr>
        <p:spPr>
          <a:xfrm>
            <a:off x="4114608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8">
            <a:extLst>
              <a:ext uri="{FF2B5EF4-FFF2-40B4-BE49-F238E27FC236}">
                <a16:creationId xmlns:a16="http://schemas.microsoft.com/office/drawing/2014/main" xmlns="" id="{152565B3-244B-2348-AD6B-3F52BFAAB97C}"/>
              </a:ext>
            </a:extLst>
          </p:cNvPr>
          <p:cNvSpPr/>
          <p:nvPr/>
        </p:nvSpPr>
        <p:spPr>
          <a:xfrm>
            <a:off x="4114608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9">
            <a:extLst>
              <a:ext uri="{FF2B5EF4-FFF2-40B4-BE49-F238E27FC236}">
                <a16:creationId xmlns:a16="http://schemas.microsoft.com/office/drawing/2014/main" xmlns="" id="{1EDEFACA-F82B-0C4E-8759-70BFF232050C}"/>
              </a:ext>
            </a:extLst>
          </p:cNvPr>
          <p:cNvSpPr/>
          <p:nvPr/>
        </p:nvSpPr>
        <p:spPr>
          <a:xfrm>
            <a:off x="4114608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4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0">
            <a:extLst>
              <a:ext uri="{FF2B5EF4-FFF2-40B4-BE49-F238E27FC236}">
                <a16:creationId xmlns:a16="http://schemas.microsoft.com/office/drawing/2014/main" xmlns="" id="{880835FD-860B-544F-A23E-5D33761DA889}"/>
              </a:ext>
            </a:extLst>
          </p:cNvPr>
          <p:cNvSpPr/>
          <p:nvPr/>
        </p:nvSpPr>
        <p:spPr>
          <a:xfrm>
            <a:off x="8179626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1">
            <a:extLst>
              <a:ext uri="{FF2B5EF4-FFF2-40B4-BE49-F238E27FC236}">
                <a16:creationId xmlns:a16="http://schemas.microsoft.com/office/drawing/2014/main" xmlns="" id="{DDA7A80F-5121-F244-927F-C79CE75DD683}"/>
              </a:ext>
            </a:extLst>
          </p:cNvPr>
          <p:cNvSpPr/>
          <p:nvPr/>
        </p:nvSpPr>
        <p:spPr>
          <a:xfrm>
            <a:off x="8179626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22">
            <a:extLst>
              <a:ext uri="{FF2B5EF4-FFF2-40B4-BE49-F238E27FC236}">
                <a16:creationId xmlns:a16="http://schemas.microsoft.com/office/drawing/2014/main" xmlns="" id="{C44E0271-197A-3F46-9BF0-0A5CE640635A}"/>
              </a:ext>
            </a:extLst>
          </p:cNvPr>
          <p:cNvSpPr/>
          <p:nvPr/>
        </p:nvSpPr>
        <p:spPr>
          <a:xfrm>
            <a:off x="8179626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23">
            <a:extLst>
              <a:ext uri="{FF2B5EF4-FFF2-40B4-BE49-F238E27FC236}">
                <a16:creationId xmlns:a16="http://schemas.microsoft.com/office/drawing/2014/main" xmlns="" id="{92ACD7D9-2551-0449-A1DC-C8B1782CD626}"/>
              </a:ext>
            </a:extLst>
          </p:cNvPr>
          <p:cNvSpPr/>
          <p:nvPr/>
        </p:nvSpPr>
        <p:spPr>
          <a:xfrm>
            <a:off x="8179626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4">
            <a:extLst>
              <a:ext uri="{FF2B5EF4-FFF2-40B4-BE49-F238E27FC236}">
                <a16:creationId xmlns:a16="http://schemas.microsoft.com/office/drawing/2014/main" xmlns="" id="{D78B6140-E9CC-5A4F-87E1-DC4AF2624C88}"/>
              </a:ext>
            </a:extLst>
          </p:cNvPr>
          <p:cNvSpPr/>
          <p:nvPr/>
        </p:nvSpPr>
        <p:spPr>
          <a:xfrm>
            <a:off x="12244643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5">
            <a:extLst>
              <a:ext uri="{FF2B5EF4-FFF2-40B4-BE49-F238E27FC236}">
                <a16:creationId xmlns:a16="http://schemas.microsoft.com/office/drawing/2014/main" xmlns="" id="{2404B97F-9CAC-9F47-A71F-7D167570F65F}"/>
              </a:ext>
            </a:extLst>
          </p:cNvPr>
          <p:cNvSpPr/>
          <p:nvPr/>
        </p:nvSpPr>
        <p:spPr>
          <a:xfrm>
            <a:off x="12244643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6">
            <a:extLst>
              <a:ext uri="{FF2B5EF4-FFF2-40B4-BE49-F238E27FC236}">
                <a16:creationId xmlns:a16="http://schemas.microsoft.com/office/drawing/2014/main" xmlns="" id="{D4E4B953-7A95-024E-A630-72753A8EE28F}"/>
              </a:ext>
            </a:extLst>
          </p:cNvPr>
          <p:cNvSpPr/>
          <p:nvPr/>
        </p:nvSpPr>
        <p:spPr>
          <a:xfrm>
            <a:off x="12244643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7">
            <a:extLst>
              <a:ext uri="{FF2B5EF4-FFF2-40B4-BE49-F238E27FC236}">
                <a16:creationId xmlns:a16="http://schemas.microsoft.com/office/drawing/2014/main" xmlns="" id="{E68EC44A-7FDC-3742-A471-36E9F832935F}"/>
              </a:ext>
            </a:extLst>
          </p:cNvPr>
          <p:cNvSpPr/>
          <p:nvPr/>
        </p:nvSpPr>
        <p:spPr>
          <a:xfrm>
            <a:off x="12244643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28">
            <a:extLst>
              <a:ext uri="{FF2B5EF4-FFF2-40B4-BE49-F238E27FC236}">
                <a16:creationId xmlns:a16="http://schemas.microsoft.com/office/drawing/2014/main" xmlns="" id="{FF35D8A9-B539-8846-9D61-DCA631DC733E}"/>
              </a:ext>
            </a:extLst>
          </p:cNvPr>
          <p:cNvSpPr/>
          <p:nvPr/>
        </p:nvSpPr>
        <p:spPr>
          <a:xfrm>
            <a:off x="14277151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xmlns="" id="{7DD3CB7D-0FBB-CC42-AA63-8D5C52004382}"/>
              </a:ext>
            </a:extLst>
          </p:cNvPr>
          <p:cNvSpPr/>
          <p:nvPr/>
        </p:nvSpPr>
        <p:spPr>
          <a:xfrm>
            <a:off x="14277151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0">
            <a:extLst>
              <a:ext uri="{FF2B5EF4-FFF2-40B4-BE49-F238E27FC236}">
                <a16:creationId xmlns:a16="http://schemas.microsoft.com/office/drawing/2014/main" xmlns="" id="{7AABE68C-8315-9A47-B73B-29CD7C06B36F}"/>
              </a:ext>
            </a:extLst>
          </p:cNvPr>
          <p:cNvSpPr/>
          <p:nvPr/>
        </p:nvSpPr>
        <p:spPr>
          <a:xfrm>
            <a:off x="14277151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31">
            <a:extLst>
              <a:ext uri="{FF2B5EF4-FFF2-40B4-BE49-F238E27FC236}">
                <a16:creationId xmlns:a16="http://schemas.microsoft.com/office/drawing/2014/main" xmlns="" id="{A174F544-AA5C-4C48-90EE-8BB535AD859C}"/>
              </a:ext>
            </a:extLst>
          </p:cNvPr>
          <p:cNvSpPr/>
          <p:nvPr/>
        </p:nvSpPr>
        <p:spPr>
          <a:xfrm>
            <a:off x="14277151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35">
            <a:extLst>
              <a:ext uri="{FF2B5EF4-FFF2-40B4-BE49-F238E27FC236}">
                <a16:creationId xmlns:a16="http://schemas.microsoft.com/office/drawing/2014/main" xmlns="" id="{12B5AE55-5320-7244-8F7F-4B8D18D5BC3F}"/>
              </a:ext>
            </a:extLst>
          </p:cNvPr>
          <p:cNvSpPr/>
          <p:nvPr/>
        </p:nvSpPr>
        <p:spPr>
          <a:xfrm>
            <a:off x="16309658" y="5977313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36">
            <a:extLst>
              <a:ext uri="{FF2B5EF4-FFF2-40B4-BE49-F238E27FC236}">
                <a16:creationId xmlns:a16="http://schemas.microsoft.com/office/drawing/2014/main" xmlns="" id="{B79F4BDB-56DE-A44D-A4A9-7279D39C7A7D}"/>
              </a:ext>
            </a:extLst>
          </p:cNvPr>
          <p:cNvSpPr/>
          <p:nvPr/>
        </p:nvSpPr>
        <p:spPr>
          <a:xfrm>
            <a:off x="16309658" y="394016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7">
            <a:extLst>
              <a:ext uri="{FF2B5EF4-FFF2-40B4-BE49-F238E27FC236}">
                <a16:creationId xmlns:a16="http://schemas.microsoft.com/office/drawing/2014/main" xmlns="" id="{56D57867-CB31-B24F-8C61-63D83616742C}"/>
              </a:ext>
            </a:extLst>
          </p:cNvPr>
          <p:cNvSpPr/>
          <p:nvPr/>
        </p:nvSpPr>
        <p:spPr>
          <a:xfrm>
            <a:off x="16309658" y="8019362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5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E8D8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40">
            <a:extLst>
              <a:ext uri="{FF2B5EF4-FFF2-40B4-BE49-F238E27FC236}">
                <a16:creationId xmlns:a16="http://schemas.microsoft.com/office/drawing/2014/main" xmlns="" id="{BD111887-0DBB-FC44-8D3C-0BBFAB5AE742}"/>
              </a:ext>
            </a:extLst>
          </p:cNvPr>
          <p:cNvSpPr/>
          <p:nvPr/>
        </p:nvSpPr>
        <p:spPr>
          <a:xfrm>
            <a:off x="0" y="3272042"/>
            <a:ext cx="1615440" cy="4235450"/>
          </a:xfrm>
          <a:custGeom>
            <a:avLst/>
            <a:gdLst/>
            <a:ahLst/>
            <a:cxnLst/>
            <a:rect l="l" t="t" r="r" b="b"/>
            <a:pathLst>
              <a:path w="1615440" h="4235450">
                <a:moveTo>
                  <a:pt x="0" y="4234870"/>
                </a:moveTo>
                <a:lnTo>
                  <a:pt x="70308" y="4214517"/>
                </a:lnTo>
                <a:lnTo>
                  <a:pt x="114120" y="4200444"/>
                </a:lnTo>
                <a:lnTo>
                  <a:pt x="157527" y="4185484"/>
                </a:lnTo>
                <a:lnTo>
                  <a:pt x="200517" y="4169647"/>
                </a:lnTo>
                <a:lnTo>
                  <a:pt x="243081" y="4152945"/>
                </a:lnTo>
                <a:lnTo>
                  <a:pt x="285207" y="4135386"/>
                </a:lnTo>
                <a:lnTo>
                  <a:pt x="326884" y="4116983"/>
                </a:lnTo>
                <a:lnTo>
                  <a:pt x="368103" y="4097746"/>
                </a:lnTo>
                <a:lnTo>
                  <a:pt x="408851" y="4077686"/>
                </a:lnTo>
                <a:lnTo>
                  <a:pt x="449119" y="4056813"/>
                </a:lnTo>
                <a:lnTo>
                  <a:pt x="488896" y="4035139"/>
                </a:lnTo>
                <a:lnTo>
                  <a:pt x="528171" y="4012673"/>
                </a:lnTo>
                <a:lnTo>
                  <a:pt x="566934" y="3989427"/>
                </a:lnTo>
                <a:lnTo>
                  <a:pt x="605173" y="3965411"/>
                </a:lnTo>
                <a:lnTo>
                  <a:pt x="642878" y="3940636"/>
                </a:lnTo>
                <a:lnTo>
                  <a:pt x="680039" y="3915113"/>
                </a:lnTo>
                <a:lnTo>
                  <a:pt x="716643" y="3888852"/>
                </a:lnTo>
                <a:lnTo>
                  <a:pt x="752682" y="3861865"/>
                </a:lnTo>
                <a:lnTo>
                  <a:pt x="788144" y="3834161"/>
                </a:lnTo>
                <a:lnTo>
                  <a:pt x="823018" y="3805752"/>
                </a:lnTo>
                <a:lnTo>
                  <a:pt x="857294" y="3776648"/>
                </a:lnTo>
                <a:lnTo>
                  <a:pt x="890961" y="3746861"/>
                </a:lnTo>
                <a:lnTo>
                  <a:pt x="924008" y="3716400"/>
                </a:lnTo>
                <a:lnTo>
                  <a:pt x="956425" y="3685276"/>
                </a:lnTo>
                <a:lnTo>
                  <a:pt x="988200" y="3653500"/>
                </a:lnTo>
                <a:lnTo>
                  <a:pt x="1019324" y="3621084"/>
                </a:lnTo>
                <a:lnTo>
                  <a:pt x="1049785" y="3588036"/>
                </a:lnTo>
                <a:lnTo>
                  <a:pt x="1079573" y="3554370"/>
                </a:lnTo>
                <a:lnTo>
                  <a:pt x="1108677" y="3520094"/>
                </a:lnTo>
                <a:lnTo>
                  <a:pt x="1137086" y="3485219"/>
                </a:lnTo>
                <a:lnTo>
                  <a:pt x="1164790" y="3449758"/>
                </a:lnTo>
                <a:lnTo>
                  <a:pt x="1191777" y="3413719"/>
                </a:lnTo>
                <a:lnTo>
                  <a:pt x="1218038" y="3377114"/>
                </a:lnTo>
                <a:lnTo>
                  <a:pt x="1243561" y="3339954"/>
                </a:lnTo>
                <a:lnTo>
                  <a:pt x="1268336" y="3302249"/>
                </a:lnTo>
                <a:lnTo>
                  <a:pt x="1292351" y="3264009"/>
                </a:lnTo>
                <a:lnTo>
                  <a:pt x="1315598" y="3225247"/>
                </a:lnTo>
                <a:lnTo>
                  <a:pt x="1338063" y="3185972"/>
                </a:lnTo>
                <a:lnTo>
                  <a:pt x="1359738" y="3146195"/>
                </a:lnTo>
                <a:lnTo>
                  <a:pt x="1380611" y="3105927"/>
                </a:lnTo>
                <a:lnTo>
                  <a:pt x="1400671" y="3065178"/>
                </a:lnTo>
                <a:lnTo>
                  <a:pt x="1419908" y="3023960"/>
                </a:lnTo>
                <a:lnTo>
                  <a:pt x="1438311" y="2982282"/>
                </a:lnTo>
                <a:lnTo>
                  <a:pt x="1455869" y="2940156"/>
                </a:lnTo>
                <a:lnTo>
                  <a:pt x="1472572" y="2897593"/>
                </a:lnTo>
                <a:lnTo>
                  <a:pt x="1488409" y="2854602"/>
                </a:lnTo>
                <a:lnTo>
                  <a:pt x="1503369" y="2811196"/>
                </a:lnTo>
                <a:lnTo>
                  <a:pt x="1517441" y="2767384"/>
                </a:lnTo>
                <a:lnTo>
                  <a:pt x="1530615" y="2723177"/>
                </a:lnTo>
                <a:lnTo>
                  <a:pt x="1542881" y="2678586"/>
                </a:lnTo>
                <a:lnTo>
                  <a:pt x="1554226" y="2633621"/>
                </a:lnTo>
                <a:lnTo>
                  <a:pt x="1564642" y="2588294"/>
                </a:lnTo>
                <a:lnTo>
                  <a:pt x="1574116" y="2542615"/>
                </a:lnTo>
                <a:lnTo>
                  <a:pt x="1582638" y="2496595"/>
                </a:lnTo>
                <a:lnTo>
                  <a:pt x="1590198" y="2450244"/>
                </a:lnTo>
                <a:lnTo>
                  <a:pt x="1596784" y="2403574"/>
                </a:lnTo>
                <a:lnTo>
                  <a:pt x="1602387" y="2356594"/>
                </a:lnTo>
                <a:lnTo>
                  <a:pt x="1606995" y="2309316"/>
                </a:lnTo>
                <a:lnTo>
                  <a:pt x="1610598" y="2261751"/>
                </a:lnTo>
                <a:lnTo>
                  <a:pt x="1613184" y="2213908"/>
                </a:lnTo>
                <a:lnTo>
                  <a:pt x="1614744" y="2165799"/>
                </a:lnTo>
                <a:lnTo>
                  <a:pt x="1615267" y="2117435"/>
                </a:lnTo>
                <a:lnTo>
                  <a:pt x="1614744" y="2069071"/>
                </a:lnTo>
                <a:lnTo>
                  <a:pt x="1613184" y="2020962"/>
                </a:lnTo>
                <a:lnTo>
                  <a:pt x="1610598" y="1973119"/>
                </a:lnTo>
                <a:lnTo>
                  <a:pt x="1606995" y="1925554"/>
                </a:lnTo>
                <a:lnTo>
                  <a:pt x="1602387" y="1878276"/>
                </a:lnTo>
                <a:lnTo>
                  <a:pt x="1596784" y="1831296"/>
                </a:lnTo>
                <a:lnTo>
                  <a:pt x="1590198" y="1784625"/>
                </a:lnTo>
                <a:lnTo>
                  <a:pt x="1582638" y="1738275"/>
                </a:lnTo>
                <a:lnTo>
                  <a:pt x="1574116" y="1692255"/>
                </a:lnTo>
                <a:lnTo>
                  <a:pt x="1564642" y="1646576"/>
                </a:lnTo>
                <a:lnTo>
                  <a:pt x="1554226" y="1601249"/>
                </a:lnTo>
                <a:lnTo>
                  <a:pt x="1542881" y="1556284"/>
                </a:lnTo>
                <a:lnTo>
                  <a:pt x="1530615" y="1511693"/>
                </a:lnTo>
                <a:lnTo>
                  <a:pt x="1517441" y="1467486"/>
                </a:lnTo>
                <a:lnTo>
                  <a:pt x="1503369" y="1423674"/>
                </a:lnTo>
                <a:lnTo>
                  <a:pt x="1488409" y="1380268"/>
                </a:lnTo>
                <a:lnTo>
                  <a:pt x="1472572" y="1337277"/>
                </a:lnTo>
                <a:lnTo>
                  <a:pt x="1455869" y="1294714"/>
                </a:lnTo>
                <a:lnTo>
                  <a:pt x="1438311" y="1252588"/>
                </a:lnTo>
                <a:lnTo>
                  <a:pt x="1419908" y="1210910"/>
                </a:lnTo>
                <a:lnTo>
                  <a:pt x="1400671" y="1169692"/>
                </a:lnTo>
                <a:lnTo>
                  <a:pt x="1380611" y="1128943"/>
                </a:lnTo>
                <a:lnTo>
                  <a:pt x="1359738" y="1088675"/>
                </a:lnTo>
                <a:lnTo>
                  <a:pt x="1338063" y="1048898"/>
                </a:lnTo>
                <a:lnTo>
                  <a:pt x="1315598" y="1009623"/>
                </a:lnTo>
                <a:lnTo>
                  <a:pt x="1292351" y="970861"/>
                </a:lnTo>
                <a:lnTo>
                  <a:pt x="1268336" y="932621"/>
                </a:lnTo>
                <a:lnTo>
                  <a:pt x="1243561" y="894916"/>
                </a:lnTo>
                <a:lnTo>
                  <a:pt x="1218038" y="857756"/>
                </a:lnTo>
                <a:lnTo>
                  <a:pt x="1191777" y="821151"/>
                </a:lnTo>
                <a:lnTo>
                  <a:pt x="1164790" y="785112"/>
                </a:lnTo>
                <a:lnTo>
                  <a:pt x="1137086" y="749651"/>
                </a:lnTo>
                <a:lnTo>
                  <a:pt x="1108677" y="714776"/>
                </a:lnTo>
                <a:lnTo>
                  <a:pt x="1079573" y="680500"/>
                </a:lnTo>
                <a:lnTo>
                  <a:pt x="1049785" y="646834"/>
                </a:lnTo>
                <a:lnTo>
                  <a:pt x="1019324" y="613786"/>
                </a:lnTo>
                <a:lnTo>
                  <a:pt x="988200" y="581370"/>
                </a:lnTo>
                <a:lnTo>
                  <a:pt x="956425" y="549594"/>
                </a:lnTo>
                <a:lnTo>
                  <a:pt x="924008" y="518470"/>
                </a:lnTo>
                <a:lnTo>
                  <a:pt x="890961" y="488009"/>
                </a:lnTo>
                <a:lnTo>
                  <a:pt x="857294" y="458222"/>
                </a:lnTo>
                <a:lnTo>
                  <a:pt x="823018" y="429118"/>
                </a:lnTo>
                <a:lnTo>
                  <a:pt x="788144" y="400709"/>
                </a:lnTo>
                <a:lnTo>
                  <a:pt x="752682" y="373005"/>
                </a:lnTo>
                <a:lnTo>
                  <a:pt x="716643" y="346018"/>
                </a:lnTo>
                <a:lnTo>
                  <a:pt x="680039" y="319757"/>
                </a:lnTo>
                <a:lnTo>
                  <a:pt x="642878" y="294234"/>
                </a:lnTo>
                <a:lnTo>
                  <a:pt x="605173" y="269459"/>
                </a:lnTo>
                <a:lnTo>
                  <a:pt x="566934" y="245443"/>
                </a:lnTo>
                <a:lnTo>
                  <a:pt x="528171" y="222197"/>
                </a:lnTo>
                <a:lnTo>
                  <a:pt x="488896" y="199731"/>
                </a:lnTo>
                <a:lnTo>
                  <a:pt x="449119" y="178057"/>
                </a:lnTo>
                <a:lnTo>
                  <a:pt x="408851" y="157184"/>
                </a:lnTo>
                <a:lnTo>
                  <a:pt x="368103" y="137124"/>
                </a:lnTo>
                <a:lnTo>
                  <a:pt x="326884" y="117887"/>
                </a:lnTo>
                <a:lnTo>
                  <a:pt x="285207" y="99484"/>
                </a:lnTo>
                <a:lnTo>
                  <a:pt x="243081" y="81925"/>
                </a:lnTo>
                <a:lnTo>
                  <a:pt x="200517" y="65223"/>
                </a:lnTo>
                <a:lnTo>
                  <a:pt x="157527" y="49386"/>
                </a:lnTo>
                <a:lnTo>
                  <a:pt x="114120" y="34426"/>
                </a:lnTo>
                <a:lnTo>
                  <a:pt x="70308" y="20353"/>
                </a:lnTo>
                <a:lnTo>
                  <a:pt x="26101" y="7179"/>
                </a:lnTo>
                <a:lnTo>
                  <a:pt x="0" y="0"/>
                </a:lnTo>
              </a:path>
            </a:pathLst>
          </a:custGeom>
          <a:ln w="72877">
            <a:solidFill>
              <a:srgbClr val="A0C81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3" name="object 41">
            <a:extLst>
              <a:ext uri="{FF2B5EF4-FFF2-40B4-BE49-F238E27FC236}">
                <a16:creationId xmlns:a16="http://schemas.microsoft.com/office/drawing/2014/main" xmlns="" id="{7E8BF868-B218-A14F-AB49-C0D8968B164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261061"/>
            <a:ext cx="2138060" cy="2719523"/>
          </a:xfrm>
          <a:prstGeom prst="rect">
            <a:avLst/>
          </a:prstGeom>
        </p:spPr>
      </p:pic>
      <p:sp>
        <p:nvSpPr>
          <p:cNvPr id="71" name="object 28">
            <a:extLst>
              <a:ext uri="{FF2B5EF4-FFF2-40B4-BE49-F238E27FC236}">
                <a16:creationId xmlns:a16="http://schemas.microsoft.com/office/drawing/2014/main" xmlns="" id="{6B99DF3B-4C70-4D4A-A7AE-0BBE4F5DC664}"/>
              </a:ext>
            </a:extLst>
          </p:cNvPr>
          <p:cNvSpPr/>
          <p:nvPr/>
        </p:nvSpPr>
        <p:spPr>
          <a:xfrm>
            <a:off x="16309658" y="1898110"/>
            <a:ext cx="1967864" cy="1967864"/>
          </a:xfrm>
          <a:custGeom>
            <a:avLst/>
            <a:gdLst/>
            <a:ahLst/>
            <a:cxnLst/>
            <a:rect l="l" t="t" r="r" b="b"/>
            <a:pathLst>
              <a:path w="1967865" h="1967864">
                <a:moveTo>
                  <a:pt x="1811201" y="0"/>
                </a:moveTo>
                <a:lnTo>
                  <a:pt x="156644" y="0"/>
                </a:lnTo>
                <a:lnTo>
                  <a:pt x="107133" y="7986"/>
                </a:lnTo>
                <a:lnTo>
                  <a:pt x="64133" y="30223"/>
                </a:lnTo>
                <a:lnTo>
                  <a:pt x="30223" y="64133"/>
                </a:lnTo>
                <a:lnTo>
                  <a:pt x="7986" y="107133"/>
                </a:lnTo>
                <a:lnTo>
                  <a:pt x="0" y="156644"/>
                </a:lnTo>
                <a:lnTo>
                  <a:pt x="0" y="1811201"/>
                </a:lnTo>
                <a:lnTo>
                  <a:pt x="7986" y="1860712"/>
                </a:lnTo>
                <a:lnTo>
                  <a:pt x="30223" y="1903712"/>
                </a:lnTo>
                <a:lnTo>
                  <a:pt x="64133" y="1937622"/>
                </a:lnTo>
                <a:lnTo>
                  <a:pt x="107133" y="1959859"/>
                </a:lnTo>
                <a:lnTo>
                  <a:pt x="156644" y="1967845"/>
                </a:lnTo>
                <a:lnTo>
                  <a:pt x="1811201" y="1967845"/>
                </a:lnTo>
                <a:lnTo>
                  <a:pt x="1860712" y="1959859"/>
                </a:lnTo>
                <a:lnTo>
                  <a:pt x="1903712" y="1937622"/>
                </a:lnTo>
                <a:lnTo>
                  <a:pt x="1937622" y="1903712"/>
                </a:lnTo>
                <a:lnTo>
                  <a:pt x="1959859" y="1860712"/>
                </a:lnTo>
                <a:lnTo>
                  <a:pt x="1967845" y="1811201"/>
                </a:lnTo>
                <a:lnTo>
                  <a:pt x="1967845" y="156644"/>
                </a:lnTo>
                <a:lnTo>
                  <a:pt x="1959859" y="107133"/>
                </a:lnTo>
                <a:lnTo>
                  <a:pt x="1937622" y="64133"/>
                </a:lnTo>
                <a:lnTo>
                  <a:pt x="1903712" y="30223"/>
                </a:lnTo>
                <a:lnTo>
                  <a:pt x="1860712" y="7986"/>
                </a:lnTo>
                <a:lnTo>
                  <a:pt x="1811201" y="0"/>
                </a:lnTo>
                <a:close/>
              </a:path>
            </a:pathLst>
          </a:custGeom>
          <a:solidFill>
            <a:srgbClr val="BCE4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13">
            <a:extLst>
              <a:ext uri="{FF2B5EF4-FFF2-40B4-BE49-F238E27FC236}">
                <a16:creationId xmlns:a16="http://schemas.microsoft.com/office/drawing/2014/main" xmlns="" id="{C426AE83-E17B-A84F-A2C2-16F4CA38EC15}"/>
              </a:ext>
            </a:extLst>
          </p:cNvPr>
          <p:cNvSpPr txBox="1"/>
          <p:nvPr/>
        </p:nvSpPr>
        <p:spPr>
          <a:xfrm>
            <a:off x="4081713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4" action="ppaction://hlinksldjump"/>
              </a:rPr>
              <a:t>2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79" name="object 13">
            <a:extLst>
              <a:ext uri="{FF2B5EF4-FFF2-40B4-BE49-F238E27FC236}">
                <a16:creationId xmlns:a16="http://schemas.microsoft.com/office/drawing/2014/main" xmlns="" id="{A3669289-B041-3B46-877D-F8C146603421}"/>
              </a:ext>
            </a:extLst>
          </p:cNvPr>
          <p:cNvSpPr txBox="1"/>
          <p:nvPr/>
        </p:nvSpPr>
        <p:spPr>
          <a:xfrm>
            <a:off x="2107691" y="2320991"/>
            <a:ext cx="2000759" cy="1122102"/>
          </a:xfrm>
          <a:prstGeom prst="rect">
            <a:avLst/>
          </a:prstGeom>
          <a:noFill/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5" action="ppaction://hlinksldjump"/>
              </a:rPr>
              <a:t>1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0" name="object 13">
            <a:extLst>
              <a:ext uri="{FF2B5EF4-FFF2-40B4-BE49-F238E27FC236}">
                <a16:creationId xmlns:a16="http://schemas.microsoft.com/office/drawing/2014/main" xmlns="" id="{38C5918C-31BD-804D-840B-D0767DA3EF81}"/>
              </a:ext>
            </a:extLst>
          </p:cNvPr>
          <p:cNvSpPr txBox="1"/>
          <p:nvPr/>
        </p:nvSpPr>
        <p:spPr>
          <a:xfrm>
            <a:off x="8139872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6" action="ppaction://hlinksldjump"/>
              </a:rPr>
              <a:t>4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1" name="object 13">
            <a:extLst>
              <a:ext uri="{FF2B5EF4-FFF2-40B4-BE49-F238E27FC236}">
                <a16:creationId xmlns:a16="http://schemas.microsoft.com/office/drawing/2014/main" xmlns="" id="{058CF01D-0755-FB4F-9DBF-995A203481CC}"/>
              </a:ext>
            </a:extLst>
          </p:cNvPr>
          <p:cNvSpPr txBox="1"/>
          <p:nvPr/>
        </p:nvSpPr>
        <p:spPr>
          <a:xfrm>
            <a:off x="6165850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7" action="ppaction://hlinksldjump"/>
              </a:rPr>
              <a:t>3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2" name="object 13">
            <a:extLst>
              <a:ext uri="{FF2B5EF4-FFF2-40B4-BE49-F238E27FC236}">
                <a16:creationId xmlns:a16="http://schemas.microsoft.com/office/drawing/2014/main" xmlns="" id="{17DE74E4-29C2-7B48-8300-ACC99DD71C1E}"/>
              </a:ext>
            </a:extLst>
          </p:cNvPr>
          <p:cNvSpPr txBox="1"/>
          <p:nvPr/>
        </p:nvSpPr>
        <p:spPr>
          <a:xfrm>
            <a:off x="12178472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8" action="ppaction://hlinksldjump"/>
              </a:rPr>
              <a:t>6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3" name="object 13">
            <a:extLst>
              <a:ext uri="{FF2B5EF4-FFF2-40B4-BE49-F238E27FC236}">
                <a16:creationId xmlns:a16="http://schemas.microsoft.com/office/drawing/2014/main" xmlns="" id="{B1DAE51D-1F24-6546-8A46-3459B42F914F}"/>
              </a:ext>
            </a:extLst>
          </p:cNvPr>
          <p:cNvSpPr txBox="1"/>
          <p:nvPr/>
        </p:nvSpPr>
        <p:spPr>
          <a:xfrm>
            <a:off x="10204450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9" action="ppaction://hlinksldjump"/>
              </a:rPr>
              <a:t>5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4" name="object 13">
            <a:extLst>
              <a:ext uri="{FF2B5EF4-FFF2-40B4-BE49-F238E27FC236}">
                <a16:creationId xmlns:a16="http://schemas.microsoft.com/office/drawing/2014/main" xmlns="" id="{AF8CDCA4-0B14-3F44-802E-D25040A6A434}"/>
              </a:ext>
            </a:extLst>
          </p:cNvPr>
          <p:cNvSpPr txBox="1"/>
          <p:nvPr/>
        </p:nvSpPr>
        <p:spPr>
          <a:xfrm>
            <a:off x="16280891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10" action="ppaction://hlinksldjump"/>
              </a:rPr>
              <a:t>8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5" name="object 13">
            <a:extLst>
              <a:ext uri="{FF2B5EF4-FFF2-40B4-BE49-F238E27FC236}">
                <a16:creationId xmlns:a16="http://schemas.microsoft.com/office/drawing/2014/main" xmlns="" id="{2BE97497-70B6-694B-BBE6-D6FC113FE12A}"/>
              </a:ext>
            </a:extLst>
          </p:cNvPr>
          <p:cNvSpPr txBox="1"/>
          <p:nvPr/>
        </p:nvSpPr>
        <p:spPr>
          <a:xfrm>
            <a:off x="14230669" y="2320991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11" action="ppaction://hlinksldjump"/>
              </a:rPr>
              <a:t>7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86" name="object 13">
            <a:extLst>
              <a:ext uri="{FF2B5EF4-FFF2-40B4-BE49-F238E27FC236}">
                <a16:creationId xmlns:a16="http://schemas.microsoft.com/office/drawing/2014/main" xmlns="" id="{BF23F47C-960B-0C40-8D3F-E2F7A350AD09}"/>
              </a:ext>
            </a:extLst>
          </p:cNvPr>
          <p:cNvSpPr txBox="1"/>
          <p:nvPr/>
        </p:nvSpPr>
        <p:spPr>
          <a:xfrm>
            <a:off x="4081713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2" action="ppaction://hlinksldjump"/>
              </a:rPr>
              <a:t>10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87" name="object 13">
            <a:extLst>
              <a:ext uri="{FF2B5EF4-FFF2-40B4-BE49-F238E27FC236}">
                <a16:creationId xmlns:a16="http://schemas.microsoft.com/office/drawing/2014/main" xmlns="" id="{01B16630-B61E-CF42-9A57-D47844C468F2}"/>
              </a:ext>
            </a:extLst>
          </p:cNvPr>
          <p:cNvSpPr txBox="1"/>
          <p:nvPr/>
        </p:nvSpPr>
        <p:spPr>
          <a:xfrm>
            <a:off x="2107691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3" action="ppaction://hlinksldjump"/>
              </a:rPr>
              <a:t>9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88" name="object 13">
            <a:extLst>
              <a:ext uri="{FF2B5EF4-FFF2-40B4-BE49-F238E27FC236}">
                <a16:creationId xmlns:a16="http://schemas.microsoft.com/office/drawing/2014/main" xmlns="" id="{152613D4-2AD6-2340-800A-33F3E4BF0F7B}"/>
              </a:ext>
            </a:extLst>
          </p:cNvPr>
          <p:cNvSpPr txBox="1"/>
          <p:nvPr/>
        </p:nvSpPr>
        <p:spPr>
          <a:xfrm>
            <a:off x="8139872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4" action="ppaction://hlinksldjump"/>
              </a:rPr>
              <a:t>12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89" name="object 13">
            <a:extLst>
              <a:ext uri="{FF2B5EF4-FFF2-40B4-BE49-F238E27FC236}">
                <a16:creationId xmlns:a16="http://schemas.microsoft.com/office/drawing/2014/main" xmlns="" id="{60E23702-B0CF-8849-A3EB-F4DAC8CCBC7C}"/>
              </a:ext>
            </a:extLst>
          </p:cNvPr>
          <p:cNvSpPr txBox="1"/>
          <p:nvPr/>
        </p:nvSpPr>
        <p:spPr>
          <a:xfrm>
            <a:off x="6165850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5" action="ppaction://hlinksldjump"/>
              </a:rPr>
              <a:t>11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90" name="object 13">
            <a:extLst>
              <a:ext uri="{FF2B5EF4-FFF2-40B4-BE49-F238E27FC236}">
                <a16:creationId xmlns:a16="http://schemas.microsoft.com/office/drawing/2014/main" xmlns="" id="{DF737AB0-F414-0149-AFF1-00EA9A8ED5C9}"/>
              </a:ext>
            </a:extLst>
          </p:cNvPr>
          <p:cNvSpPr txBox="1"/>
          <p:nvPr/>
        </p:nvSpPr>
        <p:spPr>
          <a:xfrm>
            <a:off x="12178472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6" action="ppaction://hlinksldjump"/>
              </a:rPr>
              <a:t>14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91" name="object 13">
            <a:extLst>
              <a:ext uri="{FF2B5EF4-FFF2-40B4-BE49-F238E27FC236}">
                <a16:creationId xmlns:a16="http://schemas.microsoft.com/office/drawing/2014/main" xmlns="" id="{6760EC2E-796D-7B48-9043-A49F5B9B54CD}"/>
              </a:ext>
            </a:extLst>
          </p:cNvPr>
          <p:cNvSpPr txBox="1"/>
          <p:nvPr/>
        </p:nvSpPr>
        <p:spPr>
          <a:xfrm>
            <a:off x="10204450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7" action="ppaction://hlinksldjump"/>
              </a:rPr>
              <a:t>13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92" name="object 13">
            <a:extLst>
              <a:ext uri="{FF2B5EF4-FFF2-40B4-BE49-F238E27FC236}">
                <a16:creationId xmlns:a16="http://schemas.microsoft.com/office/drawing/2014/main" xmlns="" id="{7C8DA67D-85C6-3D43-9CAE-43CF44F7BA4F}"/>
              </a:ext>
            </a:extLst>
          </p:cNvPr>
          <p:cNvSpPr txBox="1"/>
          <p:nvPr/>
        </p:nvSpPr>
        <p:spPr>
          <a:xfrm>
            <a:off x="16204691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8" action="ppaction://hlinksldjump"/>
              </a:rPr>
              <a:t>16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93" name="object 13">
            <a:extLst>
              <a:ext uri="{FF2B5EF4-FFF2-40B4-BE49-F238E27FC236}">
                <a16:creationId xmlns:a16="http://schemas.microsoft.com/office/drawing/2014/main" xmlns="" id="{77C1ABC4-4D98-8843-AB45-53540E6FCBF3}"/>
              </a:ext>
            </a:extLst>
          </p:cNvPr>
          <p:cNvSpPr txBox="1"/>
          <p:nvPr/>
        </p:nvSpPr>
        <p:spPr>
          <a:xfrm>
            <a:off x="14230669" y="4380173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19" action="ppaction://hlinksldjump"/>
              </a:rPr>
              <a:t>15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10" name="object 13">
            <a:extLst>
              <a:ext uri="{FF2B5EF4-FFF2-40B4-BE49-F238E27FC236}">
                <a16:creationId xmlns:a16="http://schemas.microsoft.com/office/drawing/2014/main" xmlns="" id="{8E470843-F1D8-B64D-B8D5-6169457A20F9}"/>
              </a:ext>
            </a:extLst>
          </p:cNvPr>
          <p:cNvSpPr txBox="1"/>
          <p:nvPr/>
        </p:nvSpPr>
        <p:spPr>
          <a:xfrm>
            <a:off x="4081713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0" action="ppaction://hlinksldjump"/>
              </a:rPr>
              <a:t>18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1" name="object 13">
            <a:extLst>
              <a:ext uri="{FF2B5EF4-FFF2-40B4-BE49-F238E27FC236}">
                <a16:creationId xmlns:a16="http://schemas.microsoft.com/office/drawing/2014/main" xmlns="" id="{2B7238B8-0AAF-4046-8BEF-C42355DDA13D}"/>
              </a:ext>
            </a:extLst>
          </p:cNvPr>
          <p:cNvSpPr txBox="1"/>
          <p:nvPr/>
        </p:nvSpPr>
        <p:spPr>
          <a:xfrm>
            <a:off x="2107691" y="6374007"/>
            <a:ext cx="2000759" cy="1122102"/>
          </a:xfrm>
          <a:prstGeom prst="rect">
            <a:avLst/>
          </a:prstGeom>
          <a:noFill/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1" action="ppaction://hlinksldjump"/>
              </a:rPr>
              <a:t>17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2" name="object 13">
            <a:extLst>
              <a:ext uri="{FF2B5EF4-FFF2-40B4-BE49-F238E27FC236}">
                <a16:creationId xmlns:a16="http://schemas.microsoft.com/office/drawing/2014/main" xmlns="" id="{2B164541-A66D-5B44-987F-91FC7D6DFBC0}"/>
              </a:ext>
            </a:extLst>
          </p:cNvPr>
          <p:cNvSpPr txBox="1"/>
          <p:nvPr/>
        </p:nvSpPr>
        <p:spPr>
          <a:xfrm>
            <a:off x="8139872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2" action="ppaction://hlinksldjump"/>
              </a:rPr>
              <a:t>20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3" name="object 13">
            <a:extLst>
              <a:ext uri="{FF2B5EF4-FFF2-40B4-BE49-F238E27FC236}">
                <a16:creationId xmlns:a16="http://schemas.microsoft.com/office/drawing/2014/main" xmlns="" id="{7D56837F-F727-684C-BD08-7CFF6DE0F0F2}"/>
              </a:ext>
            </a:extLst>
          </p:cNvPr>
          <p:cNvSpPr txBox="1"/>
          <p:nvPr/>
        </p:nvSpPr>
        <p:spPr>
          <a:xfrm>
            <a:off x="6165850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3" action="ppaction://hlinksldjump"/>
              </a:rPr>
              <a:t>19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4" name="object 13">
            <a:extLst>
              <a:ext uri="{FF2B5EF4-FFF2-40B4-BE49-F238E27FC236}">
                <a16:creationId xmlns:a16="http://schemas.microsoft.com/office/drawing/2014/main" xmlns="" id="{1CB46C22-758D-224F-AE05-9D3EBF5AD87B}"/>
              </a:ext>
            </a:extLst>
          </p:cNvPr>
          <p:cNvSpPr txBox="1"/>
          <p:nvPr/>
        </p:nvSpPr>
        <p:spPr>
          <a:xfrm>
            <a:off x="12178472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4" action="ppaction://hlinksldjump"/>
              </a:rPr>
              <a:t>22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5" name="object 13">
            <a:extLst>
              <a:ext uri="{FF2B5EF4-FFF2-40B4-BE49-F238E27FC236}">
                <a16:creationId xmlns:a16="http://schemas.microsoft.com/office/drawing/2014/main" xmlns="" id="{FB71BDF4-ECDD-8149-9133-81B2D85DAA00}"/>
              </a:ext>
            </a:extLst>
          </p:cNvPr>
          <p:cNvSpPr txBox="1"/>
          <p:nvPr/>
        </p:nvSpPr>
        <p:spPr>
          <a:xfrm>
            <a:off x="10204450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5" action="ppaction://hlinksldjump"/>
              </a:rPr>
              <a:t>21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6" name="object 13">
            <a:extLst>
              <a:ext uri="{FF2B5EF4-FFF2-40B4-BE49-F238E27FC236}">
                <a16:creationId xmlns:a16="http://schemas.microsoft.com/office/drawing/2014/main" xmlns="" id="{58251041-920B-3E49-BED0-4DFC215772F2}"/>
              </a:ext>
            </a:extLst>
          </p:cNvPr>
          <p:cNvSpPr txBox="1"/>
          <p:nvPr/>
        </p:nvSpPr>
        <p:spPr>
          <a:xfrm>
            <a:off x="16280891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6" action="ppaction://hlinksldjump"/>
              </a:rPr>
              <a:t>24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7" name="object 13">
            <a:extLst>
              <a:ext uri="{FF2B5EF4-FFF2-40B4-BE49-F238E27FC236}">
                <a16:creationId xmlns:a16="http://schemas.microsoft.com/office/drawing/2014/main" xmlns="" id="{17904BA0-1746-3342-9FD2-23A8BB8AAC1E}"/>
              </a:ext>
            </a:extLst>
          </p:cNvPr>
          <p:cNvSpPr txBox="1"/>
          <p:nvPr/>
        </p:nvSpPr>
        <p:spPr>
          <a:xfrm>
            <a:off x="14230669" y="6374007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003969"/>
                </a:solidFill>
                <a:latin typeface="Goethe FF Clan"/>
                <a:cs typeface="Goethe FF Clan"/>
                <a:hlinkClick r:id="rId27" action="ppaction://hlinksldjump"/>
              </a:rPr>
              <a:t>23</a:t>
            </a:r>
            <a:endParaRPr sz="7200" dirty="0">
              <a:solidFill>
                <a:srgbClr val="003969"/>
              </a:solidFill>
              <a:latin typeface="Goethe FF Clan"/>
              <a:cs typeface="Goethe FF Clan"/>
            </a:endParaRPr>
          </a:p>
        </p:txBody>
      </p:sp>
      <p:sp>
        <p:nvSpPr>
          <p:cNvPr id="118" name="object 13">
            <a:extLst>
              <a:ext uri="{FF2B5EF4-FFF2-40B4-BE49-F238E27FC236}">
                <a16:creationId xmlns:a16="http://schemas.microsoft.com/office/drawing/2014/main" xmlns="" id="{1F7C4E41-EF2C-2C45-ACA5-1B9A23AB2882}"/>
              </a:ext>
            </a:extLst>
          </p:cNvPr>
          <p:cNvSpPr txBox="1"/>
          <p:nvPr/>
        </p:nvSpPr>
        <p:spPr>
          <a:xfrm>
            <a:off x="4081713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28" action="ppaction://hlinksldjump"/>
              </a:rPr>
              <a:t>26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19" name="object 13">
            <a:extLst>
              <a:ext uri="{FF2B5EF4-FFF2-40B4-BE49-F238E27FC236}">
                <a16:creationId xmlns:a16="http://schemas.microsoft.com/office/drawing/2014/main" xmlns="" id="{6A9F8274-0E20-4944-B99B-82FE6E073D4E}"/>
              </a:ext>
            </a:extLst>
          </p:cNvPr>
          <p:cNvSpPr txBox="1"/>
          <p:nvPr/>
        </p:nvSpPr>
        <p:spPr>
          <a:xfrm>
            <a:off x="2107691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29" action="ppaction://hlinksldjump"/>
              </a:rPr>
              <a:t>25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0" name="object 13">
            <a:extLst>
              <a:ext uri="{FF2B5EF4-FFF2-40B4-BE49-F238E27FC236}">
                <a16:creationId xmlns:a16="http://schemas.microsoft.com/office/drawing/2014/main" xmlns="" id="{8074EB90-967B-A74D-A9FB-3A70F1C4921B}"/>
              </a:ext>
            </a:extLst>
          </p:cNvPr>
          <p:cNvSpPr txBox="1"/>
          <p:nvPr/>
        </p:nvSpPr>
        <p:spPr>
          <a:xfrm>
            <a:off x="8139872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0" action="ppaction://hlinksldjump"/>
              </a:rPr>
              <a:t>28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1" name="object 13">
            <a:extLst>
              <a:ext uri="{FF2B5EF4-FFF2-40B4-BE49-F238E27FC236}">
                <a16:creationId xmlns:a16="http://schemas.microsoft.com/office/drawing/2014/main" xmlns="" id="{F7EE25E3-8101-0449-AF35-821619AAA4C3}"/>
              </a:ext>
            </a:extLst>
          </p:cNvPr>
          <p:cNvSpPr txBox="1"/>
          <p:nvPr/>
        </p:nvSpPr>
        <p:spPr>
          <a:xfrm>
            <a:off x="6165850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1" action="ppaction://hlinksldjump"/>
              </a:rPr>
              <a:t>27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2" name="object 13">
            <a:extLst>
              <a:ext uri="{FF2B5EF4-FFF2-40B4-BE49-F238E27FC236}">
                <a16:creationId xmlns:a16="http://schemas.microsoft.com/office/drawing/2014/main" xmlns="" id="{83F3C3B8-494C-7648-926D-E700A6BA2CCD}"/>
              </a:ext>
            </a:extLst>
          </p:cNvPr>
          <p:cNvSpPr txBox="1"/>
          <p:nvPr/>
        </p:nvSpPr>
        <p:spPr>
          <a:xfrm>
            <a:off x="12178472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2" action="ppaction://hlinksldjump"/>
              </a:rPr>
              <a:t>30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3" name="object 13">
            <a:extLst>
              <a:ext uri="{FF2B5EF4-FFF2-40B4-BE49-F238E27FC236}">
                <a16:creationId xmlns:a16="http://schemas.microsoft.com/office/drawing/2014/main" xmlns="" id="{0993C5BE-47AB-2E40-A5E2-80F18EB526EB}"/>
              </a:ext>
            </a:extLst>
          </p:cNvPr>
          <p:cNvSpPr txBox="1"/>
          <p:nvPr/>
        </p:nvSpPr>
        <p:spPr>
          <a:xfrm>
            <a:off x="10204450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3" action="ppaction://hlinksldjump"/>
              </a:rPr>
              <a:t>29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4" name="object 13">
            <a:extLst>
              <a:ext uri="{FF2B5EF4-FFF2-40B4-BE49-F238E27FC236}">
                <a16:creationId xmlns:a16="http://schemas.microsoft.com/office/drawing/2014/main" xmlns="" id="{A9A6882D-88A6-5B41-A52F-0F2F51A17F99}"/>
              </a:ext>
            </a:extLst>
          </p:cNvPr>
          <p:cNvSpPr txBox="1"/>
          <p:nvPr/>
        </p:nvSpPr>
        <p:spPr>
          <a:xfrm>
            <a:off x="16204691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4" action="ppaction://hlinksldjump"/>
              </a:rPr>
              <a:t>32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25" name="object 13">
            <a:extLst>
              <a:ext uri="{FF2B5EF4-FFF2-40B4-BE49-F238E27FC236}">
                <a16:creationId xmlns:a16="http://schemas.microsoft.com/office/drawing/2014/main" xmlns="" id="{282AE565-F37E-994B-844E-25073582100C}"/>
              </a:ext>
            </a:extLst>
          </p:cNvPr>
          <p:cNvSpPr txBox="1"/>
          <p:nvPr/>
        </p:nvSpPr>
        <p:spPr>
          <a:xfrm>
            <a:off x="14230669" y="8433189"/>
            <a:ext cx="2000759" cy="112210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0"/>
              </a:spcBef>
            </a:pPr>
            <a:r>
              <a:rPr lang="en-US" sz="7200" b="1" spc="5" dirty="0">
                <a:solidFill>
                  <a:srgbClr val="82055F"/>
                </a:solidFill>
                <a:latin typeface="Goethe FF Clan"/>
                <a:cs typeface="Goethe FF Clan"/>
                <a:hlinkClick r:id="rId35" action="ppaction://hlinksldjump"/>
              </a:rPr>
              <a:t>31</a:t>
            </a:r>
            <a:endParaRPr sz="7200" dirty="0">
              <a:solidFill>
                <a:srgbClr val="82055F"/>
              </a:solidFill>
              <a:latin typeface="Goethe FF Clan"/>
              <a:cs typeface="Goethe FF Clan"/>
            </a:endParaRPr>
          </a:p>
        </p:txBody>
      </p:sp>
      <p:sp>
        <p:nvSpPr>
          <p:cNvPr id="132" name="Freeform 131">
            <a:extLst>
              <a:ext uri="{FF2B5EF4-FFF2-40B4-BE49-F238E27FC236}">
                <a16:creationId xmlns:a16="http://schemas.microsoft.com/office/drawing/2014/main" xmlns="" id="{F1D81277-DA87-AA43-9E30-17BEAD4C1D00}"/>
              </a:ext>
            </a:extLst>
          </p:cNvPr>
          <p:cNvSpPr/>
          <p:nvPr/>
        </p:nvSpPr>
        <p:spPr>
          <a:xfrm>
            <a:off x="12954680" y="10226676"/>
            <a:ext cx="2109147" cy="1082675"/>
          </a:xfrm>
          <a:custGeom>
            <a:avLst/>
            <a:gdLst>
              <a:gd name="connsiteX0" fmla="*/ 251881 w 2109147"/>
              <a:gd name="connsiteY0" fmla="*/ 0 h 1082675"/>
              <a:gd name="connsiteX1" fmla="*/ 267788 w 2109147"/>
              <a:gd name="connsiteY1" fmla="*/ 618 h 1082675"/>
              <a:gd name="connsiteX2" fmla="*/ 300443 w 2109147"/>
              <a:gd name="connsiteY2" fmla="*/ 5535 h 1082675"/>
              <a:gd name="connsiteX3" fmla="*/ 334134 w 2109147"/>
              <a:gd name="connsiteY3" fmla="*/ 15255 h 1082675"/>
              <a:gd name="connsiteX4" fmla="*/ 368764 w 2109147"/>
              <a:gd name="connsiteY4" fmla="*/ 29651 h 1082675"/>
              <a:gd name="connsiteX5" fmla="*/ 404233 w 2109147"/>
              <a:gd name="connsiteY5" fmla="*/ 48595 h 1082675"/>
              <a:gd name="connsiteX6" fmla="*/ 440444 w 2109147"/>
              <a:gd name="connsiteY6" fmla="*/ 71961 h 1082675"/>
              <a:gd name="connsiteX7" fmla="*/ 458797 w 2109147"/>
              <a:gd name="connsiteY7" fmla="*/ 85263 h 1082675"/>
              <a:gd name="connsiteX8" fmla="*/ 477298 w 2109147"/>
              <a:gd name="connsiteY8" fmla="*/ 99622 h 1082675"/>
              <a:gd name="connsiteX9" fmla="*/ 495936 w 2109147"/>
              <a:gd name="connsiteY9" fmla="*/ 115024 h 1082675"/>
              <a:gd name="connsiteX10" fmla="*/ 514698 w 2109147"/>
              <a:gd name="connsiteY10" fmla="*/ 131453 h 1082675"/>
              <a:gd name="connsiteX11" fmla="*/ 533571 w 2109147"/>
              <a:gd name="connsiteY11" fmla="*/ 148892 h 1082675"/>
              <a:gd name="connsiteX12" fmla="*/ 552544 w 2109147"/>
              <a:gd name="connsiteY12" fmla="*/ 167325 h 1082675"/>
              <a:gd name="connsiteX13" fmla="*/ 571603 w 2109147"/>
              <a:gd name="connsiteY13" fmla="*/ 186737 h 1082675"/>
              <a:gd name="connsiteX14" fmla="*/ 590738 w 2109147"/>
              <a:gd name="connsiteY14" fmla="*/ 207112 h 1082675"/>
              <a:gd name="connsiteX15" fmla="*/ 609935 w 2109147"/>
              <a:gd name="connsiteY15" fmla="*/ 228434 h 1082675"/>
              <a:gd name="connsiteX16" fmla="*/ 629182 w 2109147"/>
              <a:gd name="connsiteY16" fmla="*/ 250687 h 1082675"/>
              <a:gd name="connsiteX17" fmla="*/ 648467 w 2109147"/>
              <a:gd name="connsiteY17" fmla="*/ 273855 h 1082675"/>
              <a:gd name="connsiteX18" fmla="*/ 667777 w 2109147"/>
              <a:gd name="connsiteY18" fmla="*/ 297923 h 1082675"/>
              <a:gd name="connsiteX19" fmla="*/ 687102 w 2109147"/>
              <a:gd name="connsiteY19" fmla="*/ 322875 h 1082675"/>
              <a:gd name="connsiteX20" fmla="*/ 706427 w 2109147"/>
              <a:gd name="connsiteY20" fmla="*/ 348695 h 1082675"/>
              <a:gd name="connsiteX21" fmla="*/ 725740 w 2109147"/>
              <a:gd name="connsiteY21" fmla="*/ 375366 h 1082675"/>
              <a:gd name="connsiteX22" fmla="*/ 745031 w 2109147"/>
              <a:gd name="connsiteY22" fmla="*/ 402874 h 1082675"/>
              <a:gd name="connsiteX23" fmla="*/ 764285 w 2109147"/>
              <a:gd name="connsiteY23" fmla="*/ 431202 h 1082675"/>
              <a:gd name="connsiteX24" fmla="*/ 783491 w 2109147"/>
              <a:gd name="connsiteY24" fmla="*/ 460334 h 1082675"/>
              <a:gd name="connsiteX25" fmla="*/ 802637 w 2109147"/>
              <a:gd name="connsiteY25" fmla="*/ 490255 h 1082675"/>
              <a:gd name="connsiteX26" fmla="*/ 821710 w 2109147"/>
              <a:gd name="connsiteY26" fmla="*/ 520949 h 1082675"/>
              <a:gd name="connsiteX27" fmla="*/ 840698 w 2109147"/>
              <a:gd name="connsiteY27" fmla="*/ 552399 h 1082675"/>
              <a:gd name="connsiteX28" fmla="*/ 859589 w 2109147"/>
              <a:gd name="connsiteY28" fmla="*/ 584591 h 1082675"/>
              <a:gd name="connsiteX29" fmla="*/ 878370 w 2109147"/>
              <a:gd name="connsiteY29" fmla="*/ 617507 h 1082675"/>
              <a:gd name="connsiteX30" fmla="*/ 897029 w 2109147"/>
              <a:gd name="connsiteY30" fmla="*/ 651134 h 1082675"/>
              <a:gd name="connsiteX31" fmla="*/ 915554 w 2109147"/>
              <a:gd name="connsiteY31" fmla="*/ 685453 h 1082675"/>
              <a:gd name="connsiteX32" fmla="*/ 933932 w 2109147"/>
              <a:gd name="connsiteY32" fmla="*/ 720451 h 1082675"/>
              <a:gd name="connsiteX33" fmla="*/ 952152 w 2109147"/>
              <a:gd name="connsiteY33" fmla="*/ 756110 h 1082675"/>
              <a:gd name="connsiteX34" fmla="*/ 970201 w 2109147"/>
              <a:gd name="connsiteY34" fmla="*/ 792415 h 1082675"/>
              <a:gd name="connsiteX35" fmla="*/ 988067 w 2109147"/>
              <a:gd name="connsiteY35" fmla="*/ 829350 h 1082675"/>
              <a:gd name="connsiteX36" fmla="*/ 1028098 w 2109147"/>
              <a:gd name="connsiteY36" fmla="*/ 820363 h 1082675"/>
              <a:gd name="connsiteX37" fmla="*/ 1067734 w 2109147"/>
              <a:gd name="connsiteY37" fmla="*/ 811924 h 1082675"/>
              <a:gd name="connsiteX38" fmla="*/ 1106955 w 2109147"/>
              <a:gd name="connsiteY38" fmla="*/ 804033 h 1082675"/>
              <a:gd name="connsiteX39" fmla="*/ 1145739 w 2109147"/>
              <a:gd name="connsiteY39" fmla="*/ 796692 h 1082675"/>
              <a:gd name="connsiteX40" fmla="*/ 1184067 w 2109147"/>
              <a:gd name="connsiteY40" fmla="*/ 789900 h 1082675"/>
              <a:gd name="connsiteX41" fmla="*/ 1221917 w 2109147"/>
              <a:gd name="connsiteY41" fmla="*/ 783657 h 1082675"/>
              <a:gd name="connsiteX42" fmla="*/ 1259269 w 2109147"/>
              <a:gd name="connsiteY42" fmla="*/ 777964 h 1082675"/>
              <a:gd name="connsiteX43" fmla="*/ 1296103 w 2109147"/>
              <a:gd name="connsiteY43" fmla="*/ 772822 h 1082675"/>
              <a:gd name="connsiteX44" fmla="*/ 1332398 w 2109147"/>
              <a:gd name="connsiteY44" fmla="*/ 768231 h 1082675"/>
              <a:gd name="connsiteX45" fmla="*/ 1368134 w 2109147"/>
              <a:gd name="connsiteY45" fmla="*/ 764190 h 1082675"/>
              <a:gd name="connsiteX46" fmla="*/ 1403290 w 2109147"/>
              <a:gd name="connsiteY46" fmla="*/ 760700 h 1082675"/>
              <a:gd name="connsiteX47" fmla="*/ 1437844 w 2109147"/>
              <a:gd name="connsiteY47" fmla="*/ 757762 h 1082675"/>
              <a:gd name="connsiteX48" fmla="*/ 1471778 w 2109147"/>
              <a:gd name="connsiteY48" fmla="*/ 755376 h 1082675"/>
              <a:gd name="connsiteX49" fmla="*/ 1505071 w 2109147"/>
              <a:gd name="connsiteY49" fmla="*/ 753542 h 1082675"/>
              <a:gd name="connsiteX50" fmla="*/ 1537701 w 2109147"/>
              <a:gd name="connsiteY50" fmla="*/ 752260 h 1082675"/>
              <a:gd name="connsiteX51" fmla="*/ 1569648 w 2109147"/>
              <a:gd name="connsiteY51" fmla="*/ 751531 h 1082675"/>
              <a:gd name="connsiteX52" fmla="*/ 1600892 w 2109147"/>
              <a:gd name="connsiteY52" fmla="*/ 751355 h 1082675"/>
              <a:gd name="connsiteX53" fmla="*/ 1631413 w 2109147"/>
              <a:gd name="connsiteY53" fmla="*/ 751732 h 1082675"/>
              <a:gd name="connsiteX54" fmla="*/ 1661189 w 2109147"/>
              <a:gd name="connsiteY54" fmla="*/ 752663 h 1082675"/>
              <a:gd name="connsiteX55" fmla="*/ 1690200 w 2109147"/>
              <a:gd name="connsiteY55" fmla="*/ 754148 h 1082675"/>
              <a:gd name="connsiteX56" fmla="*/ 1718426 w 2109147"/>
              <a:gd name="connsiteY56" fmla="*/ 756187 h 1082675"/>
              <a:gd name="connsiteX57" fmla="*/ 1745846 w 2109147"/>
              <a:gd name="connsiteY57" fmla="*/ 758781 h 1082675"/>
              <a:gd name="connsiteX58" fmla="*/ 1772439 w 2109147"/>
              <a:gd name="connsiteY58" fmla="*/ 761930 h 1082675"/>
              <a:gd name="connsiteX59" fmla="*/ 1798185 w 2109147"/>
              <a:gd name="connsiteY59" fmla="*/ 765633 h 1082675"/>
              <a:gd name="connsiteX60" fmla="*/ 1823064 w 2109147"/>
              <a:gd name="connsiteY60" fmla="*/ 769892 h 1082675"/>
              <a:gd name="connsiteX61" fmla="*/ 1847054 w 2109147"/>
              <a:gd name="connsiteY61" fmla="*/ 774707 h 1082675"/>
              <a:gd name="connsiteX62" fmla="*/ 1870136 w 2109147"/>
              <a:gd name="connsiteY62" fmla="*/ 780078 h 1082675"/>
              <a:gd name="connsiteX63" fmla="*/ 1892289 w 2109147"/>
              <a:gd name="connsiteY63" fmla="*/ 786005 h 1082675"/>
              <a:gd name="connsiteX64" fmla="*/ 1933725 w 2109147"/>
              <a:gd name="connsiteY64" fmla="*/ 799531 h 1082675"/>
              <a:gd name="connsiteX65" fmla="*/ 1971198 w 2109147"/>
              <a:gd name="connsiteY65" fmla="*/ 815285 h 1082675"/>
              <a:gd name="connsiteX66" fmla="*/ 2004543 w 2109147"/>
              <a:gd name="connsiteY66" fmla="*/ 833272 h 1082675"/>
              <a:gd name="connsiteX67" fmla="*/ 2033596 w 2109147"/>
              <a:gd name="connsiteY67" fmla="*/ 853492 h 1082675"/>
              <a:gd name="connsiteX68" fmla="*/ 2058193 w 2109147"/>
              <a:gd name="connsiteY68" fmla="*/ 875950 h 1082675"/>
              <a:gd name="connsiteX69" fmla="*/ 2078170 w 2109147"/>
              <a:gd name="connsiteY69" fmla="*/ 900645 h 1082675"/>
              <a:gd name="connsiteX70" fmla="*/ 2093362 w 2109147"/>
              <a:gd name="connsiteY70" fmla="*/ 927583 h 1082675"/>
              <a:gd name="connsiteX71" fmla="*/ 2103504 w 2109147"/>
              <a:gd name="connsiteY71" fmla="*/ 956379 h 1082675"/>
              <a:gd name="connsiteX72" fmla="*/ 2108505 w 2109147"/>
              <a:gd name="connsiteY72" fmla="*/ 986322 h 1082675"/>
              <a:gd name="connsiteX73" fmla="*/ 2109147 w 2109147"/>
              <a:gd name="connsiteY73" fmla="*/ 1001757 h 1082675"/>
              <a:gd name="connsiteX74" fmla="*/ 2108569 w 2109147"/>
              <a:gd name="connsiteY74" fmla="*/ 1017484 h 1082675"/>
              <a:gd name="connsiteX75" fmla="*/ 2103817 w 2109147"/>
              <a:gd name="connsiteY75" fmla="*/ 1049767 h 1082675"/>
              <a:gd name="connsiteX76" fmla="*/ 2094484 w 2109147"/>
              <a:gd name="connsiteY76" fmla="*/ 1082675 h 1082675"/>
              <a:gd name="connsiteX77" fmla="*/ 67921 w 2109147"/>
              <a:gd name="connsiteY77" fmla="*/ 1082675 h 1082675"/>
              <a:gd name="connsiteX78" fmla="*/ 65224 w 2109147"/>
              <a:gd name="connsiteY78" fmla="*/ 1070361 h 1082675"/>
              <a:gd name="connsiteX79" fmla="*/ 57087 w 2109147"/>
              <a:gd name="connsiteY79" fmla="*/ 1031131 h 1082675"/>
              <a:gd name="connsiteX80" fmla="*/ 49490 w 2109147"/>
              <a:gd name="connsiteY80" fmla="*/ 992315 h 1082675"/>
              <a:gd name="connsiteX81" fmla="*/ 42434 w 2109147"/>
              <a:gd name="connsiteY81" fmla="*/ 953933 h 1082675"/>
              <a:gd name="connsiteX82" fmla="*/ 35918 w 2109147"/>
              <a:gd name="connsiteY82" fmla="*/ 916003 h 1082675"/>
              <a:gd name="connsiteX83" fmla="*/ 29944 w 2109147"/>
              <a:gd name="connsiteY83" fmla="*/ 878548 h 1082675"/>
              <a:gd name="connsiteX84" fmla="*/ 24511 w 2109147"/>
              <a:gd name="connsiteY84" fmla="*/ 841587 h 1082675"/>
              <a:gd name="connsiteX85" fmla="*/ 19619 w 2109147"/>
              <a:gd name="connsiteY85" fmla="*/ 805139 h 1082675"/>
              <a:gd name="connsiteX86" fmla="*/ 15269 w 2109147"/>
              <a:gd name="connsiteY86" fmla="*/ 769226 h 1082675"/>
              <a:gd name="connsiteX87" fmla="*/ 11461 w 2109147"/>
              <a:gd name="connsiteY87" fmla="*/ 733867 h 1082675"/>
              <a:gd name="connsiteX88" fmla="*/ 8195 w 2109147"/>
              <a:gd name="connsiteY88" fmla="*/ 699083 h 1082675"/>
              <a:gd name="connsiteX89" fmla="*/ 5472 w 2109147"/>
              <a:gd name="connsiteY89" fmla="*/ 664894 h 1082675"/>
              <a:gd name="connsiteX90" fmla="*/ 3292 w 2109147"/>
              <a:gd name="connsiteY90" fmla="*/ 631319 h 1082675"/>
              <a:gd name="connsiteX91" fmla="*/ 1654 w 2109147"/>
              <a:gd name="connsiteY91" fmla="*/ 598381 h 1082675"/>
              <a:gd name="connsiteX92" fmla="*/ 559 w 2109147"/>
              <a:gd name="connsiteY92" fmla="*/ 566097 h 1082675"/>
              <a:gd name="connsiteX93" fmla="*/ 8 w 2109147"/>
              <a:gd name="connsiteY93" fmla="*/ 534488 h 1082675"/>
              <a:gd name="connsiteX94" fmla="*/ 0 w 2109147"/>
              <a:gd name="connsiteY94" fmla="*/ 503576 h 1082675"/>
              <a:gd name="connsiteX95" fmla="*/ 536 w 2109147"/>
              <a:gd name="connsiteY95" fmla="*/ 473379 h 1082675"/>
              <a:gd name="connsiteX96" fmla="*/ 1616 w 2109147"/>
              <a:gd name="connsiteY96" fmla="*/ 443919 h 1082675"/>
              <a:gd name="connsiteX97" fmla="*/ 3240 w 2109147"/>
              <a:gd name="connsiteY97" fmla="*/ 415214 h 1082675"/>
              <a:gd name="connsiteX98" fmla="*/ 5409 w 2109147"/>
              <a:gd name="connsiteY98" fmla="*/ 387287 h 1082675"/>
              <a:gd name="connsiteX99" fmla="*/ 8123 w 2109147"/>
              <a:gd name="connsiteY99" fmla="*/ 360156 h 1082675"/>
              <a:gd name="connsiteX100" fmla="*/ 11381 w 2109147"/>
              <a:gd name="connsiteY100" fmla="*/ 333841 h 1082675"/>
              <a:gd name="connsiteX101" fmla="*/ 15184 w 2109147"/>
              <a:gd name="connsiteY101" fmla="*/ 308364 h 1082675"/>
              <a:gd name="connsiteX102" fmla="*/ 19533 w 2109147"/>
              <a:gd name="connsiteY102" fmla="*/ 283743 h 1082675"/>
              <a:gd name="connsiteX103" fmla="*/ 24428 w 2109147"/>
              <a:gd name="connsiteY103" fmla="*/ 260000 h 1082675"/>
              <a:gd name="connsiteX104" fmla="*/ 29868 w 2109147"/>
              <a:gd name="connsiteY104" fmla="*/ 237156 h 1082675"/>
              <a:gd name="connsiteX105" fmla="*/ 42387 w 2109147"/>
              <a:gd name="connsiteY105" fmla="*/ 194238 h 1082675"/>
              <a:gd name="connsiteX106" fmla="*/ 57092 w 2109147"/>
              <a:gd name="connsiteY106" fmla="*/ 155154 h 1082675"/>
              <a:gd name="connsiteX107" fmla="*/ 73985 w 2109147"/>
              <a:gd name="connsiteY107" fmla="*/ 120063 h 1082675"/>
              <a:gd name="connsiteX108" fmla="*/ 93068 w 2109147"/>
              <a:gd name="connsiteY108" fmla="*/ 89127 h 1082675"/>
              <a:gd name="connsiteX109" fmla="*/ 114342 w 2109147"/>
              <a:gd name="connsiteY109" fmla="*/ 62508 h 1082675"/>
              <a:gd name="connsiteX110" fmla="*/ 137810 w 2109147"/>
              <a:gd name="connsiteY110" fmla="*/ 40367 h 1082675"/>
              <a:gd name="connsiteX111" fmla="*/ 163472 w 2109147"/>
              <a:gd name="connsiteY111" fmla="*/ 22867 h 1082675"/>
              <a:gd name="connsiteX112" fmla="*/ 191332 w 2109147"/>
              <a:gd name="connsiteY112" fmla="*/ 10167 h 1082675"/>
              <a:gd name="connsiteX113" fmla="*/ 220965 w 2109147"/>
              <a:gd name="connsiteY113" fmla="*/ 2524 h 108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2109147" h="1082675">
                <a:moveTo>
                  <a:pt x="251881" y="0"/>
                </a:moveTo>
                <a:lnTo>
                  <a:pt x="267788" y="618"/>
                </a:lnTo>
                <a:lnTo>
                  <a:pt x="300443" y="5535"/>
                </a:lnTo>
                <a:lnTo>
                  <a:pt x="334134" y="15255"/>
                </a:lnTo>
                <a:lnTo>
                  <a:pt x="368764" y="29651"/>
                </a:lnTo>
                <a:lnTo>
                  <a:pt x="404233" y="48595"/>
                </a:lnTo>
                <a:lnTo>
                  <a:pt x="440444" y="71961"/>
                </a:lnTo>
                <a:lnTo>
                  <a:pt x="458797" y="85263"/>
                </a:lnTo>
                <a:lnTo>
                  <a:pt x="477298" y="99622"/>
                </a:lnTo>
                <a:lnTo>
                  <a:pt x="495936" y="115024"/>
                </a:lnTo>
                <a:lnTo>
                  <a:pt x="514698" y="131453"/>
                </a:lnTo>
                <a:lnTo>
                  <a:pt x="533571" y="148892"/>
                </a:lnTo>
                <a:lnTo>
                  <a:pt x="552544" y="167325"/>
                </a:lnTo>
                <a:lnTo>
                  <a:pt x="571603" y="186737"/>
                </a:lnTo>
                <a:lnTo>
                  <a:pt x="590738" y="207112"/>
                </a:lnTo>
                <a:lnTo>
                  <a:pt x="609935" y="228434"/>
                </a:lnTo>
                <a:lnTo>
                  <a:pt x="629182" y="250687"/>
                </a:lnTo>
                <a:lnTo>
                  <a:pt x="648467" y="273855"/>
                </a:lnTo>
                <a:lnTo>
                  <a:pt x="667777" y="297923"/>
                </a:lnTo>
                <a:lnTo>
                  <a:pt x="687102" y="322875"/>
                </a:lnTo>
                <a:lnTo>
                  <a:pt x="706427" y="348695"/>
                </a:lnTo>
                <a:lnTo>
                  <a:pt x="725740" y="375366"/>
                </a:lnTo>
                <a:lnTo>
                  <a:pt x="745031" y="402874"/>
                </a:lnTo>
                <a:lnTo>
                  <a:pt x="764285" y="431202"/>
                </a:lnTo>
                <a:lnTo>
                  <a:pt x="783491" y="460334"/>
                </a:lnTo>
                <a:lnTo>
                  <a:pt x="802637" y="490255"/>
                </a:lnTo>
                <a:lnTo>
                  <a:pt x="821710" y="520949"/>
                </a:lnTo>
                <a:lnTo>
                  <a:pt x="840698" y="552399"/>
                </a:lnTo>
                <a:lnTo>
                  <a:pt x="859589" y="584591"/>
                </a:lnTo>
                <a:lnTo>
                  <a:pt x="878370" y="617507"/>
                </a:lnTo>
                <a:lnTo>
                  <a:pt x="897029" y="651134"/>
                </a:lnTo>
                <a:lnTo>
                  <a:pt x="915554" y="685453"/>
                </a:lnTo>
                <a:lnTo>
                  <a:pt x="933932" y="720451"/>
                </a:lnTo>
                <a:lnTo>
                  <a:pt x="952152" y="756110"/>
                </a:lnTo>
                <a:lnTo>
                  <a:pt x="970201" y="792415"/>
                </a:lnTo>
                <a:lnTo>
                  <a:pt x="988067" y="829350"/>
                </a:lnTo>
                <a:lnTo>
                  <a:pt x="1028098" y="820363"/>
                </a:lnTo>
                <a:lnTo>
                  <a:pt x="1067734" y="811924"/>
                </a:lnTo>
                <a:lnTo>
                  <a:pt x="1106955" y="804033"/>
                </a:lnTo>
                <a:lnTo>
                  <a:pt x="1145739" y="796692"/>
                </a:lnTo>
                <a:lnTo>
                  <a:pt x="1184067" y="789900"/>
                </a:lnTo>
                <a:lnTo>
                  <a:pt x="1221917" y="783657"/>
                </a:lnTo>
                <a:lnTo>
                  <a:pt x="1259269" y="777964"/>
                </a:lnTo>
                <a:lnTo>
                  <a:pt x="1296103" y="772822"/>
                </a:lnTo>
                <a:lnTo>
                  <a:pt x="1332398" y="768231"/>
                </a:lnTo>
                <a:lnTo>
                  <a:pt x="1368134" y="764190"/>
                </a:lnTo>
                <a:lnTo>
                  <a:pt x="1403290" y="760700"/>
                </a:lnTo>
                <a:lnTo>
                  <a:pt x="1437844" y="757762"/>
                </a:lnTo>
                <a:lnTo>
                  <a:pt x="1471778" y="755376"/>
                </a:lnTo>
                <a:lnTo>
                  <a:pt x="1505071" y="753542"/>
                </a:lnTo>
                <a:lnTo>
                  <a:pt x="1537701" y="752260"/>
                </a:lnTo>
                <a:lnTo>
                  <a:pt x="1569648" y="751531"/>
                </a:lnTo>
                <a:lnTo>
                  <a:pt x="1600892" y="751355"/>
                </a:lnTo>
                <a:lnTo>
                  <a:pt x="1631413" y="751732"/>
                </a:lnTo>
                <a:lnTo>
                  <a:pt x="1661189" y="752663"/>
                </a:lnTo>
                <a:lnTo>
                  <a:pt x="1690200" y="754148"/>
                </a:lnTo>
                <a:lnTo>
                  <a:pt x="1718426" y="756187"/>
                </a:lnTo>
                <a:lnTo>
                  <a:pt x="1745846" y="758781"/>
                </a:lnTo>
                <a:lnTo>
                  <a:pt x="1772439" y="761930"/>
                </a:lnTo>
                <a:lnTo>
                  <a:pt x="1798185" y="765633"/>
                </a:lnTo>
                <a:lnTo>
                  <a:pt x="1823064" y="769892"/>
                </a:lnTo>
                <a:lnTo>
                  <a:pt x="1847054" y="774707"/>
                </a:lnTo>
                <a:lnTo>
                  <a:pt x="1870136" y="780078"/>
                </a:lnTo>
                <a:lnTo>
                  <a:pt x="1892289" y="786005"/>
                </a:lnTo>
                <a:lnTo>
                  <a:pt x="1933725" y="799531"/>
                </a:lnTo>
                <a:lnTo>
                  <a:pt x="1971198" y="815285"/>
                </a:lnTo>
                <a:lnTo>
                  <a:pt x="2004543" y="833272"/>
                </a:lnTo>
                <a:lnTo>
                  <a:pt x="2033596" y="853492"/>
                </a:lnTo>
                <a:lnTo>
                  <a:pt x="2058193" y="875950"/>
                </a:lnTo>
                <a:lnTo>
                  <a:pt x="2078170" y="900645"/>
                </a:lnTo>
                <a:lnTo>
                  <a:pt x="2093362" y="927583"/>
                </a:lnTo>
                <a:lnTo>
                  <a:pt x="2103504" y="956379"/>
                </a:lnTo>
                <a:lnTo>
                  <a:pt x="2108505" y="986322"/>
                </a:lnTo>
                <a:lnTo>
                  <a:pt x="2109147" y="1001757"/>
                </a:lnTo>
                <a:lnTo>
                  <a:pt x="2108569" y="1017484"/>
                </a:lnTo>
                <a:lnTo>
                  <a:pt x="2103817" y="1049767"/>
                </a:lnTo>
                <a:lnTo>
                  <a:pt x="2094484" y="1082675"/>
                </a:lnTo>
                <a:lnTo>
                  <a:pt x="67921" y="1082675"/>
                </a:lnTo>
                <a:lnTo>
                  <a:pt x="65224" y="1070361"/>
                </a:lnTo>
                <a:lnTo>
                  <a:pt x="57087" y="1031131"/>
                </a:lnTo>
                <a:lnTo>
                  <a:pt x="49490" y="992315"/>
                </a:lnTo>
                <a:lnTo>
                  <a:pt x="42434" y="953933"/>
                </a:lnTo>
                <a:lnTo>
                  <a:pt x="35918" y="916003"/>
                </a:lnTo>
                <a:lnTo>
                  <a:pt x="29944" y="878548"/>
                </a:lnTo>
                <a:lnTo>
                  <a:pt x="24511" y="841587"/>
                </a:lnTo>
                <a:lnTo>
                  <a:pt x="19619" y="805139"/>
                </a:lnTo>
                <a:lnTo>
                  <a:pt x="15269" y="769226"/>
                </a:lnTo>
                <a:lnTo>
                  <a:pt x="11461" y="733867"/>
                </a:lnTo>
                <a:lnTo>
                  <a:pt x="8195" y="699083"/>
                </a:lnTo>
                <a:lnTo>
                  <a:pt x="5472" y="664894"/>
                </a:lnTo>
                <a:lnTo>
                  <a:pt x="3292" y="631319"/>
                </a:lnTo>
                <a:lnTo>
                  <a:pt x="1654" y="598381"/>
                </a:lnTo>
                <a:lnTo>
                  <a:pt x="559" y="566097"/>
                </a:lnTo>
                <a:lnTo>
                  <a:pt x="8" y="534488"/>
                </a:lnTo>
                <a:lnTo>
                  <a:pt x="0" y="503576"/>
                </a:lnTo>
                <a:lnTo>
                  <a:pt x="536" y="473379"/>
                </a:lnTo>
                <a:lnTo>
                  <a:pt x="1616" y="443919"/>
                </a:lnTo>
                <a:lnTo>
                  <a:pt x="3240" y="415214"/>
                </a:lnTo>
                <a:lnTo>
                  <a:pt x="5409" y="387287"/>
                </a:lnTo>
                <a:lnTo>
                  <a:pt x="8123" y="360156"/>
                </a:lnTo>
                <a:lnTo>
                  <a:pt x="11381" y="333841"/>
                </a:lnTo>
                <a:lnTo>
                  <a:pt x="15184" y="308364"/>
                </a:lnTo>
                <a:lnTo>
                  <a:pt x="19533" y="283743"/>
                </a:lnTo>
                <a:lnTo>
                  <a:pt x="24428" y="260000"/>
                </a:lnTo>
                <a:lnTo>
                  <a:pt x="29868" y="237156"/>
                </a:lnTo>
                <a:lnTo>
                  <a:pt x="42387" y="194238"/>
                </a:lnTo>
                <a:lnTo>
                  <a:pt x="57092" y="155154"/>
                </a:lnTo>
                <a:lnTo>
                  <a:pt x="73985" y="120063"/>
                </a:lnTo>
                <a:lnTo>
                  <a:pt x="93068" y="89127"/>
                </a:lnTo>
                <a:lnTo>
                  <a:pt x="114342" y="62508"/>
                </a:lnTo>
                <a:lnTo>
                  <a:pt x="137810" y="40367"/>
                </a:lnTo>
                <a:lnTo>
                  <a:pt x="163472" y="22867"/>
                </a:lnTo>
                <a:lnTo>
                  <a:pt x="191332" y="10167"/>
                </a:lnTo>
                <a:lnTo>
                  <a:pt x="220965" y="2524"/>
                </a:lnTo>
                <a:close/>
              </a:path>
            </a:pathLst>
          </a:custGeom>
          <a:solidFill>
            <a:srgbClr val="EB6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C49B9F63-A3E5-624C-9036-A6C97E83F1D4}"/>
              </a:ext>
            </a:extLst>
          </p:cNvPr>
          <p:cNvSpPr/>
          <p:nvPr/>
        </p:nvSpPr>
        <p:spPr>
          <a:xfrm>
            <a:off x="7132023" y="4826564"/>
            <a:ext cx="5840095" cy="2708910"/>
          </a:xfrm>
          <a:custGeom>
            <a:avLst/>
            <a:gdLst/>
            <a:ahLst/>
            <a:cxnLst/>
            <a:rect l="l" t="t" r="r" b="b"/>
            <a:pathLst>
              <a:path w="5840095" h="2708909">
                <a:moveTo>
                  <a:pt x="4543987" y="0"/>
                </a:moveTo>
                <a:lnTo>
                  <a:pt x="4496283" y="703"/>
                </a:lnTo>
                <a:lnTo>
                  <a:pt x="1258622" y="106689"/>
                </a:lnTo>
                <a:lnTo>
                  <a:pt x="1210974" y="109108"/>
                </a:lnTo>
                <a:lnTo>
                  <a:pt x="1163813" y="113208"/>
                </a:lnTo>
                <a:lnTo>
                  <a:pt x="1117169" y="118960"/>
                </a:lnTo>
                <a:lnTo>
                  <a:pt x="1071070" y="126332"/>
                </a:lnTo>
                <a:lnTo>
                  <a:pt x="1025544" y="135296"/>
                </a:lnTo>
                <a:lnTo>
                  <a:pt x="980619" y="145819"/>
                </a:lnTo>
                <a:lnTo>
                  <a:pt x="936324" y="157872"/>
                </a:lnTo>
                <a:lnTo>
                  <a:pt x="892687" y="171425"/>
                </a:lnTo>
                <a:lnTo>
                  <a:pt x="849738" y="186447"/>
                </a:lnTo>
                <a:lnTo>
                  <a:pt x="807503" y="202908"/>
                </a:lnTo>
                <a:lnTo>
                  <a:pt x="766012" y="220777"/>
                </a:lnTo>
                <a:lnTo>
                  <a:pt x="725293" y="240025"/>
                </a:lnTo>
                <a:lnTo>
                  <a:pt x="685375" y="260620"/>
                </a:lnTo>
                <a:lnTo>
                  <a:pt x="646285" y="282533"/>
                </a:lnTo>
                <a:lnTo>
                  <a:pt x="608053" y="305733"/>
                </a:lnTo>
                <a:lnTo>
                  <a:pt x="570707" y="330190"/>
                </a:lnTo>
                <a:lnTo>
                  <a:pt x="534274" y="355874"/>
                </a:lnTo>
                <a:lnTo>
                  <a:pt x="498785" y="382753"/>
                </a:lnTo>
                <a:lnTo>
                  <a:pt x="464266" y="410798"/>
                </a:lnTo>
                <a:lnTo>
                  <a:pt x="430746" y="439979"/>
                </a:lnTo>
                <a:lnTo>
                  <a:pt x="398255" y="470265"/>
                </a:lnTo>
                <a:lnTo>
                  <a:pt x="366820" y="501625"/>
                </a:lnTo>
                <a:lnTo>
                  <a:pt x="336469" y="534030"/>
                </a:lnTo>
                <a:lnTo>
                  <a:pt x="307232" y="567449"/>
                </a:lnTo>
                <a:lnTo>
                  <a:pt x="279136" y="601852"/>
                </a:lnTo>
                <a:lnTo>
                  <a:pt x="252209" y="637208"/>
                </a:lnTo>
                <a:lnTo>
                  <a:pt x="226482" y="673487"/>
                </a:lnTo>
                <a:lnTo>
                  <a:pt x="201981" y="710659"/>
                </a:lnTo>
                <a:lnTo>
                  <a:pt x="178735" y="748693"/>
                </a:lnTo>
                <a:lnTo>
                  <a:pt x="156773" y="787559"/>
                </a:lnTo>
                <a:lnTo>
                  <a:pt x="136123" y="827227"/>
                </a:lnTo>
                <a:lnTo>
                  <a:pt x="116813" y="867666"/>
                </a:lnTo>
                <a:lnTo>
                  <a:pt x="98873" y="908846"/>
                </a:lnTo>
                <a:lnTo>
                  <a:pt x="82329" y="950737"/>
                </a:lnTo>
                <a:lnTo>
                  <a:pt x="67212" y="993308"/>
                </a:lnTo>
                <a:lnTo>
                  <a:pt x="53548" y="1036529"/>
                </a:lnTo>
                <a:lnTo>
                  <a:pt x="41367" y="1080369"/>
                </a:lnTo>
                <a:lnTo>
                  <a:pt x="30697" y="1124799"/>
                </a:lnTo>
                <a:lnTo>
                  <a:pt x="21567" y="1169788"/>
                </a:lnTo>
                <a:lnTo>
                  <a:pt x="14004" y="1215305"/>
                </a:lnTo>
                <a:lnTo>
                  <a:pt x="8037" y="1261321"/>
                </a:lnTo>
                <a:lnTo>
                  <a:pt x="3695" y="1307804"/>
                </a:lnTo>
                <a:lnTo>
                  <a:pt x="1007" y="1354725"/>
                </a:lnTo>
                <a:lnTo>
                  <a:pt x="0" y="1402053"/>
                </a:lnTo>
                <a:lnTo>
                  <a:pt x="702" y="1449758"/>
                </a:lnTo>
                <a:lnTo>
                  <a:pt x="3121" y="1497406"/>
                </a:lnTo>
                <a:lnTo>
                  <a:pt x="7221" y="1544567"/>
                </a:lnTo>
                <a:lnTo>
                  <a:pt x="12973" y="1591211"/>
                </a:lnTo>
                <a:lnTo>
                  <a:pt x="20346" y="1637310"/>
                </a:lnTo>
                <a:lnTo>
                  <a:pt x="29309" y="1682837"/>
                </a:lnTo>
                <a:lnTo>
                  <a:pt x="39833" y="1727762"/>
                </a:lnTo>
                <a:lnTo>
                  <a:pt x="51886" y="1772056"/>
                </a:lnTo>
                <a:lnTo>
                  <a:pt x="65439" y="1815693"/>
                </a:lnTo>
                <a:lnTo>
                  <a:pt x="80461" y="1858643"/>
                </a:lnTo>
                <a:lnTo>
                  <a:pt x="96922" y="1900877"/>
                </a:lnTo>
                <a:lnTo>
                  <a:pt x="114792" y="1942368"/>
                </a:lnTo>
                <a:lnTo>
                  <a:pt x="134040" y="1983087"/>
                </a:lnTo>
                <a:lnTo>
                  <a:pt x="154635" y="2023005"/>
                </a:lnTo>
                <a:lnTo>
                  <a:pt x="176548" y="2062095"/>
                </a:lnTo>
                <a:lnTo>
                  <a:pt x="199749" y="2100327"/>
                </a:lnTo>
                <a:lnTo>
                  <a:pt x="224206" y="2137674"/>
                </a:lnTo>
                <a:lnTo>
                  <a:pt x="249889" y="2174106"/>
                </a:lnTo>
                <a:lnTo>
                  <a:pt x="276769" y="2209596"/>
                </a:lnTo>
                <a:lnTo>
                  <a:pt x="304814" y="2244114"/>
                </a:lnTo>
                <a:lnTo>
                  <a:pt x="333995" y="2277634"/>
                </a:lnTo>
                <a:lnTo>
                  <a:pt x="364281" y="2310125"/>
                </a:lnTo>
                <a:lnTo>
                  <a:pt x="395642" y="2341561"/>
                </a:lnTo>
                <a:lnTo>
                  <a:pt x="428047" y="2371911"/>
                </a:lnTo>
                <a:lnTo>
                  <a:pt x="461466" y="2401149"/>
                </a:lnTo>
                <a:lnTo>
                  <a:pt x="495869" y="2429245"/>
                </a:lnTo>
                <a:lnTo>
                  <a:pt x="531225" y="2456171"/>
                </a:lnTo>
                <a:lnTo>
                  <a:pt x="567504" y="2481898"/>
                </a:lnTo>
                <a:lnTo>
                  <a:pt x="604676" y="2506399"/>
                </a:lnTo>
                <a:lnTo>
                  <a:pt x="642710" y="2529645"/>
                </a:lnTo>
                <a:lnTo>
                  <a:pt x="681577" y="2551607"/>
                </a:lnTo>
                <a:lnTo>
                  <a:pt x="721244" y="2572257"/>
                </a:lnTo>
                <a:lnTo>
                  <a:pt x="761683" y="2591567"/>
                </a:lnTo>
                <a:lnTo>
                  <a:pt x="802863" y="2609508"/>
                </a:lnTo>
                <a:lnTo>
                  <a:pt x="844754" y="2626051"/>
                </a:lnTo>
                <a:lnTo>
                  <a:pt x="887325" y="2641169"/>
                </a:lnTo>
                <a:lnTo>
                  <a:pt x="930546" y="2654832"/>
                </a:lnTo>
                <a:lnTo>
                  <a:pt x="974386" y="2667013"/>
                </a:lnTo>
                <a:lnTo>
                  <a:pt x="1018815" y="2677683"/>
                </a:lnTo>
                <a:lnTo>
                  <a:pt x="1063804" y="2686814"/>
                </a:lnTo>
                <a:lnTo>
                  <a:pt x="1109321" y="2694376"/>
                </a:lnTo>
                <a:lnTo>
                  <a:pt x="1155336" y="2700343"/>
                </a:lnTo>
                <a:lnTo>
                  <a:pt x="1201819" y="2704685"/>
                </a:lnTo>
                <a:lnTo>
                  <a:pt x="1248739" y="2707374"/>
                </a:lnTo>
                <a:lnTo>
                  <a:pt x="1296067" y="2708381"/>
                </a:lnTo>
                <a:lnTo>
                  <a:pt x="1343771" y="2707678"/>
                </a:lnTo>
                <a:lnTo>
                  <a:pt x="4581432" y="2601681"/>
                </a:lnTo>
                <a:lnTo>
                  <a:pt x="4629080" y="2599263"/>
                </a:lnTo>
                <a:lnTo>
                  <a:pt x="4676240" y="2595163"/>
                </a:lnTo>
                <a:lnTo>
                  <a:pt x="4722885" y="2589412"/>
                </a:lnTo>
                <a:lnTo>
                  <a:pt x="4768984" y="2582040"/>
                </a:lnTo>
                <a:lnTo>
                  <a:pt x="4814510" y="2573078"/>
                </a:lnTo>
                <a:lnTo>
                  <a:pt x="4859435" y="2562555"/>
                </a:lnTo>
                <a:lnTo>
                  <a:pt x="4903730" y="2550502"/>
                </a:lnTo>
                <a:lnTo>
                  <a:pt x="4947367" y="2536949"/>
                </a:lnTo>
                <a:lnTo>
                  <a:pt x="4990316" y="2521927"/>
                </a:lnTo>
                <a:lnTo>
                  <a:pt x="5032551" y="2505467"/>
                </a:lnTo>
                <a:lnTo>
                  <a:pt x="5074042" y="2487597"/>
                </a:lnTo>
                <a:lnTo>
                  <a:pt x="5114761" y="2468350"/>
                </a:lnTo>
                <a:lnTo>
                  <a:pt x="5154679" y="2447755"/>
                </a:lnTo>
                <a:lnTo>
                  <a:pt x="5193769" y="2425842"/>
                </a:lnTo>
                <a:lnTo>
                  <a:pt x="5232001" y="2402642"/>
                </a:lnTo>
                <a:lnTo>
                  <a:pt x="5269347" y="2378185"/>
                </a:lnTo>
                <a:lnTo>
                  <a:pt x="5305780" y="2352502"/>
                </a:lnTo>
                <a:lnTo>
                  <a:pt x="5341269" y="2325622"/>
                </a:lnTo>
                <a:lnTo>
                  <a:pt x="5375788" y="2297577"/>
                </a:lnTo>
                <a:lnTo>
                  <a:pt x="5409307" y="2268396"/>
                </a:lnTo>
                <a:lnTo>
                  <a:pt x="5441799" y="2238110"/>
                </a:lnTo>
                <a:lnTo>
                  <a:pt x="5473234" y="2206749"/>
                </a:lnTo>
                <a:lnTo>
                  <a:pt x="5503585" y="2174344"/>
                </a:lnTo>
                <a:lnTo>
                  <a:pt x="5532822" y="2140925"/>
                </a:lnTo>
                <a:lnTo>
                  <a:pt x="5560918" y="2106522"/>
                </a:lnTo>
                <a:lnTo>
                  <a:pt x="5587844" y="2071166"/>
                </a:lnTo>
                <a:lnTo>
                  <a:pt x="5613572" y="2034887"/>
                </a:lnTo>
                <a:lnTo>
                  <a:pt x="5638073" y="1997715"/>
                </a:lnTo>
                <a:lnTo>
                  <a:pt x="5661319" y="1959680"/>
                </a:lnTo>
                <a:lnTo>
                  <a:pt x="5683281" y="1920814"/>
                </a:lnTo>
                <a:lnTo>
                  <a:pt x="5703931" y="1881146"/>
                </a:lnTo>
                <a:lnTo>
                  <a:pt x="5723240" y="1840707"/>
                </a:lnTo>
                <a:lnTo>
                  <a:pt x="5741181" y="1799526"/>
                </a:lnTo>
                <a:lnTo>
                  <a:pt x="5757725" y="1757635"/>
                </a:lnTo>
                <a:lnTo>
                  <a:pt x="5772842" y="1715064"/>
                </a:lnTo>
                <a:lnTo>
                  <a:pt x="5786506" y="1671843"/>
                </a:lnTo>
                <a:lnTo>
                  <a:pt x="5798687" y="1628002"/>
                </a:lnTo>
                <a:lnTo>
                  <a:pt x="5809357" y="1583572"/>
                </a:lnTo>
                <a:lnTo>
                  <a:pt x="5818487" y="1538583"/>
                </a:lnTo>
                <a:lnTo>
                  <a:pt x="5826050" y="1493066"/>
                </a:lnTo>
                <a:lnTo>
                  <a:pt x="5832017" y="1447050"/>
                </a:lnTo>
                <a:lnTo>
                  <a:pt x="5836358" y="1400567"/>
                </a:lnTo>
                <a:lnTo>
                  <a:pt x="5839047" y="1353646"/>
                </a:lnTo>
                <a:lnTo>
                  <a:pt x="5840054" y="1306317"/>
                </a:lnTo>
                <a:lnTo>
                  <a:pt x="5839352" y="1258612"/>
                </a:lnTo>
                <a:lnTo>
                  <a:pt x="5836933" y="1210964"/>
                </a:lnTo>
                <a:lnTo>
                  <a:pt x="5832832" y="1163804"/>
                </a:lnTo>
                <a:lnTo>
                  <a:pt x="5827081" y="1117160"/>
                </a:lnTo>
                <a:lnTo>
                  <a:pt x="5819708" y="1071060"/>
                </a:lnTo>
                <a:lnTo>
                  <a:pt x="5810745" y="1025534"/>
                </a:lnTo>
                <a:lnTo>
                  <a:pt x="5800221" y="980609"/>
                </a:lnTo>
                <a:lnTo>
                  <a:pt x="5788168" y="936314"/>
                </a:lnTo>
                <a:lnTo>
                  <a:pt x="5774615" y="892678"/>
                </a:lnTo>
                <a:lnTo>
                  <a:pt x="5759593" y="849728"/>
                </a:lnTo>
                <a:lnTo>
                  <a:pt x="5743132" y="807493"/>
                </a:lnTo>
                <a:lnTo>
                  <a:pt x="5725262" y="766002"/>
                </a:lnTo>
                <a:lnTo>
                  <a:pt x="5706014" y="725284"/>
                </a:lnTo>
                <a:lnTo>
                  <a:pt x="5685419" y="685365"/>
                </a:lnTo>
                <a:lnTo>
                  <a:pt x="5663505" y="646276"/>
                </a:lnTo>
                <a:lnTo>
                  <a:pt x="5640305" y="608044"/>
                </a:lnTo>
                <a:lnTo>
                  <a:pt x="5615848" y="570697"/>
                </a:lnTo>
                <a:lnTo>
                  <a:pt x="5590165" y="534265"/>
                </a:lnTo>
                <a:lnTo>
                  <a:pt x="5563285" y="498775"/>
                </a:lnTo>
                <a:lnTo>
                  <a:pt x="5535239" y="464257"/>
                </a:lnTo>
                <a:lnTo>
                  <a:pt x="5506059" y="430738"/>
                </a:lnTo>
                <a:lnTo>
                  <a:pt x="5475773" y="398246"/>
                </a:lnTo>
                <a:lnTo>
                  <a:pt x="5444412" y="366811"/>
                </a:lnTo>
                <a:lnTo>
                  <a:pt x="5412007" y="336461"/>
                </a:lnTo>
                <a:lnTo>
                  <a:pt x="5378588" y="307223"/>
                </a:lnTo>
                <a:lnTo>
                  <a:pt x="5344185" y="279128"/>
                </a:lnTo>
                <a:lnTo>
                  <a:pt x="5308829" y="252202"/>
                </a:lnTo>
                <a:lnTo>
                  <a:pt x="5272549" y="226474"/>
                </a:lnTo>
                <a:lnTo>
                  <a:pt x="5235378" y="201974"/>
                </a:lnTo>
                <a:lnTo>
                  <a:pt x="5197343" y="178728"/>
                </a:lnTo>
                <a:lnTo>
                  <a:pt x="5158477" y="156766"/>
                </a:lnTo>
                <a:lnTo>
                  <a:pt x="5118810" y="136117"/>
                </a:lnTo>
                <a:lnTo>
                  <a:pt x="5078370" y="116807"/>
                </a:lnTo>
                <a:lnTo>
                  <a:pt x="5037190" y="98867"/>
                </a:lnTo>
                <a:lnTo>
                  <a:pt x="4995300" y="82324"/>
                </a:lnTo>
                <a:lnTo>
                  <a:pt x="4952729" y="67207"/>
                </a:lnTo>
                <a:lnTo>
                  <a:pt x="4909508" y="53544"/>
                </a:lnTo>
                <a:lnTo>
                  <a:pt x="4865668" y="41363"/>
                </a:lnTo>
                <a:lnTo>
                  <a:pt x="4821238" y="30694"/>
                </a:lnTo>
                <a:lnTo>
                  <a:pt x="4776250" y="21564"/>
                </a:lnTo>
                <a:lnTo>
                  <a:pt x="4730733" y="14001"/>
                </a:lnTo>
                <a:lnTo>
                  <a:pt x="4684718" y="8035"/>
                </a:lnTo>
                <a:lnTo>
                  <a:pt x="4638235" y="3694"/>
                </a:lnTo>
                <a:lnTo>
                  <a:pt x="4591315" y="1006"/>
                </a:lnTo>
                <a:lnTo>
                  <a:pt x="454398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14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38DCCE23-EA0A-AF4F-9257-E76A79EA9D78}"/>
              </a:ext>
            </a:extLst>
          </p:cNvPr>
          <p:cNvSpPr txBox="1"/>
          <p:nvPr/>
        </p:nvSpPr>
        <p:spPr>
          <a:xfrm rot="21540000">
            <a:off x="8076478" y="5917521"/>
            <a:ext cx="3934586" cy="1164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8245"/>
              </a:lnSpc>
            </a:pPr>
            <a:r>
              <a:rPr sz="11000" b="1" spc="-60" dirty="0">
                <a:latin typeface="Goethe FF Clan" panose="020B0506030101020104" pitchFamily="34" charset="0"/>
                <a:cs typeface="Verdana"/>
              </a:rPr>
              <a:t>1939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81F21882-16BB-7545-9758-B0AD47F7E62C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73871877-DD65-0C4A-882B-F4107CD1C3A8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E55FF4C3-FD90-8549-A06B-EDB71BB31387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269FE9DF-FB16-F644-BD38-2CA9537FA4D8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09796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defTabSz="914400">
              <a:spcBef>
                <a:spcPts val="95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Wann begann der Zweite Weltkrieg?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8C42FE85-3EA2-AF46-A990-D6D565C59CC9}"/>
              </a:ext>
            </a:extLst>
          </p:cNvPr>
          <p:cNvSpPr/>
          <p:nvPr/>
        </p:nvSpPr>
        <p:spPr>
          <a:xfrm>
            <a:off x="0" y="5177750"/>
            <a:ext cx="4955540" cy="6130925"/>
          </a:xfrm>
          <a:custGeom>
            <a:avLst/>
            <a:gdLst/>
            <a:ahLst/>
            <a:cxnLst/>
            <a:rect l="l" t="t" r="r" b="b"/>
            <a:pathLst>
              <a:path w="4955540" h="6130925">
                <a:moveTo>
                  <a:pt x="4586049" y="6130805"/>
                </a:moveTo>
                <a:lnTo>
                  <a:pt x="4616180" y="6060903"/>
                </a:lnTo>
                <a:lnTo>
                  <a:pt x="4633669" y="6018626"/>
                </a:lnTo>
                <a:lnTo>
                  <a:pt x="4650727" y="5976128"/>
                </a:lnTo>
                <a:lnTo>
                  <a:pt x="4667352" y="5933411"/>
                </a:lnTo>
                <a:lnTo>
                  <a:pt x="4683540" y="5890478"/>
                </a:lnTo>
                <a:lnTo>
                  <a:pt x="4699290" y="5847331"/>
                </a:lnTo>
                <a:lnTo>
                  <a:pt x="4714597" y="5803974"/>
                </a:lnTo>
                <a:lnTo>
                  <a:pt x="4729460" y="5760409"/>
                </a:lnTo>
                <a:lnTo>
                  <a:pt x="4743876" y="5716640"/>
                </a:lnTo>
                <a:lnTo>
                  <a:pt x="4757842" y="5672667"/>
                </a:lnTo>
                <a:lnTo>
                  <a:pt x="4771356" y="5628495"/>
                </a:lnTo>
                <a:lnTo>
                  <a:pt x="4784414" y="5584127"/>
                </a:lnTo>
                <a:lnTo>
                  <a:pt x="4797014" y="5539563"/>
                </a:lnTo>
                <a:lnTo>
                  <a:pt x="4809153" y="5494809"/>
                </a:lnTo>
                <a:lnTo>
                  <a:pt x="4820829" y="5449865"/>
                </a:lnTo>
                <a:lnTo>
                  <a:pt x="4832038" y="5404736"/>
                </a:lnTo>
                <a:lnTo>
                  <a:pt x="4842778" y="5359423"/>
                </a:lnTo>
                <a:lnTo>
                  <a:pt x="4853047" y="5313930"/>
                </a:lnTo>
                <a:lnTo>
                  <a:pt x="4862841" y="5268258"/>
                </a:lnTo>
                <a:lnTo>
                  <a:pt x="4872159" y="5222412"/>
                </a:lnTo>
                <a:lnTo>
                  <a:pt x="4880996" y="5176393"/>
                </a:lnTo>
                <a:lnTo>
                  <a:pt x="4889351" y="5130204"/>
                </a:lnTo>
                <a:lnTo>
                  <a:pt x="4897220" y="5083848"/>
                </a:lnTo>
                <a:lnTo>
                  <a:pt x="4904602" y="5037328"/>
                </a:lnTo>
                <a:lnTo>
                  <a:pt x="4911493" y="4990646"/>
                </a:lnTo>
                <a:lnTo>
                  <a:pt x="4917890" y="4943805"/>
                </a:lnTo>
                <a:lnTo>
                  <a:pt x="4923791" y="4896809"/>
                </a:lnTo>
                <a:lnTo>
                  <a:pt x="4929194" y="4849659"/>
                </a:lnTo>
                <a:lnTo>
                  <a:pt x="4934095" y="4802358"/>
                </a:lnTo>
                <a:lnTo>
                  <a:pt x="4938491" y="4754909"/>
                </a:lnTo>
                <a:lnTo>
                  <a:pt x="4942380" y="4707315"/>
                </a:lnTo>
                <a:lnTo>
                  <a:pt x="4945760" y="4659578"/>
                </a:lnTo>
                <a:lnTo>
                  <a:pt x="4948627" y="4611701"/>
                </a:lnTo>
                <a:lnTo>
                  <a:pt x="4950979" y="4563688"/>
                </a:lnTo>
                <a:lnTo>
                  <a:pt x="4952813" y="4515540"/>
                </a:lnTo>
                <a:lnTo>
                  <a:pt x="4954127" y="4467260"/>
                </a:lnTo>
                <a:lnTo>
                  <a:pt x="4954917" y="4418852"/>
                </a:lnTo>
                <a:lnTo>
                  <a:pt x="4955181" y="4370317"/>
                </a:lnTo>
                <a:lnTo>
                  <a:pt x="4954917" y="4321782"/>
                </a:lnTo>
                <a:lnTo>
                  <a:pt x="4954127" y="4273373"/>
                </a:lnTo>
                <a:lnTo>
                  <a:pt x="4952813" y="4225094"/>
                </a:lnTo>
                <a:lnTo>
                  <a:pt x="4950979" y="4176945"/>
                </a:lnTo>
                <a:lnTo>
                  <a:pt x="4948627" y="4128932"/>
                </a:lnTo>
                <a:lnTo>
                  <a:pt x="4945760" y="4081055"/>
                </a:lnTo>
                <a:lnTo>
                  <a:pt x="4942380" y="4033319"/>
                </a:lnTo>
                <a:lnTo>
                  <a:pt x="4938491" y="3985724"/>
                </a:lnTo>
                <a:lnTo>
                  <a:pt x="4934095" y="3938276"/>
                </a:lnTo>
                <a:lnTo>
                  <a:pt x="4929194" y="3890975"/>
                </a:lnTo>
                <a:lnTo>
                  <a:pt x="4923791" y="3843824"/>
                </a:lnTo>
                <a:lnTo>
                  <a:pt x="4917890" y="3796828"/>
                </a:lnTo>
                <a:lnTo>
                  <a:pt x="4911493" y="3749987"/>
                </a:lnTo>
                <a:lnTo>
                  <a:pt x="4904602" y="3703305"/>
                </a:lnTo>
                <a:lnTo>
                  <a:pt x="4897220" y="3656785"/>
                </a:lnTo>
                <a:lnTo>
                  <a:pt x="4889351" y="3610429"/>
                </a:lnTo>
                <a:lnTo>
                  <a:pt x="4880996" y="3564240"/>
                </a:lnTo>
                <a:lnTo>
                  <a:pt x="4872159" y="3518221"/>
                </a:lnTo>
                <a:lnTo>
                  <a:pt x="4862841" y="3472375"/>
                </a:lnTo>
                <a:lnTo>
                  <a:pt x="4853047" y="3426703"/>
                </a:lnTo>
                <a:lnTo>
                  <a:pt x="4842778" y="3381210"/>
                </a:lnTo>
                <a:lnTo>
                  <a:pt x="4832038" y="3335897"/>
                </a:lnTo>
                <a:lnTo>
                  <a:pt x="4820829" y="3290767"/>
                </a:lnTo>
                <a:lnTo>
                  <a:pt x="4809153" y="3245824"/>
                </a:lnTo>
                <a:lnTo>
                  <a:pt x="4797014" y="3201069"/>
                </a:lnTo>
                <a:lnTo>
                  <a:pt x="4784414" y="3156506"/>
                </a:lnTo>
                <a:lnTo>
                  <a:pt x="4771356" y="3112137"/>
                </a:lnTo>
                <a:lnTo>
                  <a:pt x="4757842" y="3067965"/>
                </a:lnTo>
                <a:lnTo>
                  <a:pt x="4743876" y="3023993"/>
                </a:lnTo>
                <a:lnTo>
                  <a:pt x="4729460" y="2980223"/>
                </a:lnTo>
                <a:lnTo>
                  <a:pt x="4714597" y="2936658"/>
                </a:lnTo>
                <a:lnTo>
                  <a:pt x="4699290" y="2893301"/>
                </a:lnTo>
                <a:lnTo>
                  <a:pt x="4683540" y="2850155"/>
                </a:lnTo>
                <a:lnTo>
                  <a:pt x="4667352" y="2807221"/>
                </a:lnTo>
                <a:lnTo>
                  <a:pt x="4650727" y="2764504"/>
                </a:lnTo>
                <a:lnTo>
                  <a:pt x="4633669" y="2722006"/>
                </a:lnTo>
                <a:lnTo>
                  <a:pt x="4616180" y="2679729"/>
                </a:lnTo>
                <a:lnTo>
                  <a:pt x="4598262" y="2637676"/>
                </a:lnTo>
                <a:lnTo>
                  <a:pt x="4579919" y="2595850"/>
                </a:lnTo>
                <a:lnTo>
                  <a:pt x="4561154" y="2554253"/>
                </a:lnTo>
                <a:lnTo>
                  <a:pt x="4541968" y="2512889"/>
                </a:lnTo>
                <a:lnTo>
                  <a:pt x="4522366" y="2471760"/>
                </a:lnTo>
                <a:lnTo>
                  <a:pt x="4502348" y="2430869"/>
                </a:lnTo>
                <a:lnTo>
                  <a:pt x="4481919" y="2390218"/>
                </a:lnTo>
                <a:lnTo>
                  <a:pt x="4461081" y="2349810"/>
                </a:lnTo>
                <a:lnTo>
                  <a:pt x="4439836" y="2309648"/>
                </a:lnTo>
                <a:lnTo>
                  <a:pt x="4418188" y="2269735"/>
                </a:lnTo>
                <a:lnTo>
                  <a:pt x="4396138" y="2230073"/>
                </a:lnTo>
                <a:lnTo>
                  <a:pt x="4373691" y="2190666"/>
                </a:lnTo>
                <a:lnTo>
                  <a:pt x="4350848" y="2151515"/>
                </a:lnTo>
                <a:lnTo>
                  <a:pt x="4327612" y="2112623"/>
                </a:lnTo>
                <a:lnTo>
                  <a:pt x="4303986" y="2073994"/>
                </a:lnTo>
                <a:lnTo>
                  <a:pt x="4279972" y="2035630"/>
                </a:lnTo>
                <a:lnTo>
                  <a:pt x="4255574" y="1997533"/>
                </a:lnTo>
                <a:lnTo>
                  <a:pt x="4230794" y="1959707"/>
                </a:lnTo>
                <a:lnTo>
                  <a:pt x="4205635" y="1922154"/>
                </a:lnTo>
                <a:lnTo>
                  <a:pt x="4180100" y="1884877"/>
                </a:lnTo>
                <a:lnTo>
                  <a:pt x="4154191" y="1847878"/>
                </a:lnTo>
                <a:lnTo>
                  <a:pt x="4127910" y="1811161"/>
                </a:lnTo>
                <a:lnTo>
                  <a:pt x="4101262" y="1774727"/>
                </a:lnTo>
                <a:lnTo>
                  <a:pt x="4074247" y="1738581"/>
                </a:lnTo>
                <a:lnTo>
                  <a:pt x="4046870" y="1702723"/>
                </a:lnTo>
                <a:lnTo>
                  <a:pt x="4019133" y="1667158"/>
                </a:lnTo>
                <a:lnTo>
                  <a:pt x="3991038" y="1631888"/>
                </a:lnTo>
                <a:lnTo>
                  <a:pt x="3962589" y="1596915"/>
                </a:lnTo>
                <a:lnTo>
                  <a:pt x="3933787" y="1562243"/>
                </a:lnTo>
                <a:lnTo>
                  <a:pt x="3904637" y="1527874"/>
                </a:lnTo>
                <a:lnTo>
                  <a:pt x="3875139" y="1493810"/>
                </a:lnTo>
                <a:lnTo>
                  <a:pt x="3845298" y="1460055"/>
                </a:lnTo>
                <a:lnTo>
                  <a:pt x="3815116" y="1426611"/>
                </a:lnTo>
                <a:lnTo>
                  <a:pt x="3784595" y="1393481"/>
                </a:lnTo>
                <a:lnTo>
                  <a:pt x="3753739" y="1360668"/>
                </a:lnTo>
                <a:lnTo>
                  <a:pt x="3722550" y="1328174"/>
                </a:lnTo>
                <a:lnTo>
                  <a:pt x="3691030" y="1296002"/>
                </a:lnTo>
                <a:lnTo>
                  <a:pt x="3659183" y="1264155"/>
                </a:lnTo>
                <a:lnTo>
                  <a:pt x="3627011" y="1232635"/>
                </a:lnTo>
                <a:lnTo>
                  <a:pt x="3594518" y="1201446"/>
                </a:lnTo>
                <a:lnTo>
                  <a:pt x="3561704" y="1170590"/>
                </a:lnTo>
                <a:lnTo>
                  <a:pt x="3528575" y="1140069"/>
                </a:lnTo>
                <a:lnTo>
                  <a:pt x="3495131" y="1109887"/>
                </a:lnTo>
                <a:lnTo>
                  <a:pt x="3461376" y="1080045"/>
                </a:lnTo>
                <a:lnTo>
                  <a:pt x="3427312" y="1050548"/>
                </a:lnTo>
                <a:lnTo>
                  <a:pt x="3392943" y="1021397"/>
                </a:lnTo>
                <a:lnTo>
                  <a:pt x="3358271" y="992596"/>
                </a:lnTo>
                <a:lnTo>
                  <a:pt x="3323298" y="964146"/>
                </a:lnTo>
                <a:lnTo>
                  <a:pt x="3288028" y="936051"/>
                </a:lnTo>
                <a:lnTo>
                  <a:pt x="3252463" y="908314"/>
                </a:lnTo>
                <a:lnTo>
                  <a:pt x="3216606" y="880937"/>
                </a:lnTo>
                <a:lnTo>
                  <a:pt x="3180460" y="853922"/>
                </a:lnTo>
                <a:lnTo>
                  <a:pt x="3144026" y="827273"/>
                </a:lnTo>
                <a:lnTo>
                  <a:pt x="3107309" y="800993"/>
                </a:lnTo>
                <a:lnTo>
                  <a:pt x="3070310" y="775084"/>
                </a:lnTo>
                <a:lnTo>
                  <a:pt x="3033033" y="749548"/>
                </a:lnTo>
                <a:lnTo>
                  <a:pt x="2995480" y="724389"/>
                </a:lnTo>
                <a:lnTo>
                  <a:pt x="2957654" y="699609"/>
                </a:lnTo>
                <a:lnTo>
                  <a:pt x="2919558" y="675211"/>
                </a:lnTo>
                <a:lnTo>
                  <a:pt x="2881194" y="651197"/>
                </a:lnTo>
                <a:lnTo>
                  <a:pt x="2842564" y="627571"/>
                </a:lnTo>
                <a:lnTo>
                  <a:pt x="2803673" y="604335"/>
                </a:lnTo>
                <a:lnTo>
                  <a:pt x="2764522" y="581492"/>
                </a:lnTo>
                <a:lnTo>
                  <a:pt x="2725115" y="559044"/>
                </a:lnTo>
                <a:lnTo>
                  <a:pt x="2685453" y="536995"/>
                </a:lnTo>
                <a:lnTo>
                  <a:pt x="2645540" y="515346"/>
                </a:lnTo>
                <a:lnTo>
                  <a:pt x="2605378" y="494102"/>
                </a:lnTo>
                <a:lnTo>
                  <a:pt x="2564971" y="473263"/>
                </a:lnTo>
                <a:lnTo>
                  <a:pt x="2524320" y="452834"/>
                </a:lnTo>
                <a:lnTo>
                  <a:pt x="2483429" y="432817"/>
                </a:lnTo>
                <a:lnTo>
                  <a:pt x="2442300" y="413214"/>
                </a:lnTo>
                <a:lnTo>
                  <a:pt x="2400935" y="394028"/>
                </a:lnTo>
                <a:lnTo>
                  <a:pt x="2359339" y="375262"/>
                </a:lnTo>
                <a:lnTo>
                  <a:pt x="2317513" y="356920"/>
                </a:lnTo>
                <a:lnTo>
                  <a:pt x="2275460" y="339002"/>
                </a:lnTo>
                <a:lnTo>
                  <a:pt x="2233183" y="321513"/>
                </a:lnTo>
                <a:lnTo>
                  <a:pt x="2190685" y="304454"/>
                </a:lnTo>
                <a:lnTo>
                  <a:pt x="2147968" y="287830"/>
                </a:lnTo>
                <a:lnTo>
                  <a:pt x="2105035" y="271641"/>
                </a:lnTo>
                <a:lnTo>
                  <a:pt x="2061888" y="255892"/>
                </a:lnTo>
                <a:lnTo>
                  <a:pt x="2018531" y="240584"/>
                </a:lnTo>
                <a:lnTo>
                  <a:pt x="1974967" y="225721"/>
                </a:lnTo>
                <a:lnTo>
                  <a:pt x="1931197" y="211305"/>
                </a:lnTo>
                <a:lnTo>
                  <a:pt x="1887224" y="197339"/>
                </a:lnTo>
                <a:lnTo>
                  <a:pt x="1843053" y="183825"/>
                </a:lnTo>
                <a:lnTo>
                  <a:pt x="1798684" y="170767"/>
                </a:lnTo>
                <a:lnTo>
                  <a:pt x="1754121" y="158167"/>
                </a:lnTo>
                <a:lnTo>
                  <a:pt x="1709366" y="146028"/>
                </a:lnTo>
                <a:lnTo>
                  <a:pt x="1664422" y="134352"/>
                </a:lnTo>
                <a:lnTo>
                  <a:pt x="1619293" y="123143"/>
                </a:lnTo>
                <a:lnTo>
                  <a:pt x="1573980" y="112402"/>
                </a:lnTo>
                <a:lnTo>
                  <a:pt x="1528487" y="102133"/>
                </a:lnTo>
                <a:lnTo>
                  <a:pt x="1482815" y="92339"/>
                </a:lnTo>
                <a:lnTo>
                  <a:pt x="1436969" y="83022"/>
                </a:lnTo>
                <a:lnTo>
                  <a:pt x="1390950" y="74184"/>
                </a:lnTo>
                <a:lnTo>
                  <a:pt x="1344761" y="65829"/>
                </a:lnTo>
                <a:lnTo>
                  <a:pt x="1298405" y="57960"/>
                </a:lnTo>
                <a:lnTo>
                  <a:pt x="1251885" y="50578"/>
                </a:lnTo>
                <a:lnTo>
                  <a:pt x="1205203" y="43687"/>
                </a:lnTo>
                <a:lnTo>
                  <a:pt x="1158363" y="37290"/>
                </a:lnTo>
                <a:lnTo>
                  <a:pt x="1111366" y="31389"/>
                </a:lnTo>
                <a:lnTo>
                  <a:pt x="1064216" y="25986"/>
                </a:lnTo>
                <a:lnTo>
                  <a:pt x="1016915" y="21086"/>
                </a:lnTo>
                <a:lnTo>
                  <a:pt x="969466" y="16689"/>
                </a:lnTo>
                <a:lnTo>
                  <a:pt x="921872" y="12800"/>
                </a:lnTo>
                <a:lnTo>
                  <a:pt x="874135" y="9420"/>
                </a:lnTo>
                <a:lnTo>
                  <a:pt x="826259" y="6553"/>
                </a:lnTo>
                <a:lnTo>
                  <a:pt x="778245" y="4201"/>
                </a:lnTo>
                <a:lnTo>
                  <a:pt x="730097" y="2367"/>
                </a:lnTo>
                <a:lnTo>
                  <a:pt x="681817" y="1053"/>
                </a:lnTo>
                <a:lnTo>
                  <a:pt x="633409" y="263"/>
                </a:lnTo>
                <a:lnTo>
                  <a:pt x="584874" y="0"/>
                </a:lnTo>
                <a:lnTo>
                  <a:pt x="536339" y="263"/>
                </a:lnTo>
                <a:lnTo>
                  <a:pt x="487930" y="1053"/>
                </a:lnTo>
                <a:lnTo>
                  <a:pt x="439651" y="2367"/>
                </a:lnTo>
                <a:lnTo>
                  <a:pt x="391503" y="4201"/>
                </a:lnTo>
                <a:lnTo>
                  <a:pt x="343489" y="6553"/>
                </a:lnTo>
                <a:lnTo>
                  <a:pt x="295613" y="9420"/>
                </a:lnTo>
                <a:lnTo>
                  <a:pt x="247876" y="12800"/>
                </a:lnTo>
                <a:lnTo>
                  <a:pt x="200282" y="16689"/>
                </a:lnTo>
                <a:lnTo>
                  <a:pt x="152833" y="21086"/>
                </a:lnTo>
                <a:lnTo>
                  <a:pt x="105532" y="25986"/>
                </a:lnTo>
                <a:lnTo>
                  <a:pt x="58382" y="31389"/>
                </a:lnTo>
                <a:lnTo>
                  <a:pt x="11385" y="37290"/>
                </a:lnTo>
                <a:lnTo>
                  <a:pt x="0" y="38845"/>
                </a:lnTo>
              </a:path>
            </a:pathLst>
          </a:custGeom>
          <a:ln w="72877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697FBDF1-8D6E-1648-86EC-64D23D81831E}"/>
              </a:ext>
            </a:extLst>
          </p:cNvPr>
          <p:cNvSpPr/>
          <p:nvPr/>
        </p:nvSpPr>
        <p:spPr>
          <a:xfrm>
            <a:off x="13298020" y="0"/>
            <a:ext cx="4185285" cy="3736975"/>
          </a:xfrm>
          <a:custGeom>
            <a:avLst/>
            <a:gdLst/>
            <a:ahLst/>
            <a:cxnLst/>
            <a:rect l="l" t="t" r="r" b="b"/>
            <a:pathLst>
              <a:path w="4185284" h="3736975">
                <a:moveTo>
                  <a:pt x="1895715" y="0"/>
                </a:moveTo>
                <a:lnTo>
                  <a:pt x="1211274" y="0"/>
                </a:lnTo>
                <a:lnTo>
                  <a:pt x="1200768" y="47191"/>
                </a:lnTo>
                <a:lnTo>
                  <a:pt x="1189409" y="96148"/>
                </a:lnTo>
                <a:lnTo>
                  <a:pt x="1177619" y="144981"/>
                </a:lnTo>
                <a:lnTo>
                  <a:pt x="1165399" y="193688"/>
                </a:lnTo>
                <a:lnTo>
                  <a:pt x="1152749" y="242266"/>
                </a:lnTo>
                <a:lnTo>
                  <a:pt x="1139671" y="290712"/>
                </a:lnTo>
                <a:lnTo>
                  <a:pt x="1126167" y="339024"/>
                </a:lnTo>
                <a:lnTo>
                  <a:pt x="1112237" y="387198"/>
                </a:lnTo>
                <a:lnTo>
                  <a:pt x="1097883" y="435233"/>
                </a:lnTo>
                <a:lnTo>
                  <a:pt x="1083105" y="483124"/>
                </a:lnTo>
                <a:lnTo>
                  <a:pt x="1067906" y="530871"/>
                </a:lnTo>
                <a:lnTo>
                  <a:pt x="1052286" y="578469"/>
                </a:lnTo>
                <a:lnTo>
                  <a:pt x="1036247" y="625916"/>
                </a:lnTo>
                <a:lnTo>
                  <a:pt x="1019790" y="673210"/>
                </a:lnTo>
                <a:lnTo>
                  <a:pt x="1002915" y="720347"/>
                </a:lnTo>
                <a:lnTo>
                  <a:pt x="985625" y="767325"/>
                </a:lnTo>
                <a:lnTo>
                  <a:pt x="967920" y="814141"/>
                </a:lnTo>
                <a:lnTo>
                  <a:pt x="949802" y="860793"/>
                </a:lnTo>
                <a:lnTo>
                  <a:pt x="931272" y="907278"/>
                </a:lnTo>
                <a:lnTo>
                  <a:pt x="912331" y="953592"/>
                </a:lnTo>
                <a:lnTo>
                  <a:pt x="892980" y="999734"/>
                </a:lnTo>
                <a:lnTo>
                  <a:pt x="873221" y="1045700"/>
                </a:lnTo>
                <a:lnTo>
                  <a:pt x="853055" y="1091487"/>
                </a:lnTo>
                <a:lnTo>
                  <a:pt x="832482" y="1137094"/>
                </a:lnTo>
                <a:lnTo>
                  <a:pt x="811505" y="1182517"/>
                </a:lnTo>
                <a:lnTo>
                  <a:pt x="790124" y="1227754"/>
                </a:lnTo>
                <a:lnTo>
                  <a:pt x="768341" y="1272802"/>
                </a:lnTo>
                <a:lnTo>
                  <a:pt x="746157" y="1317657"/>
                </a:lnTo>
                <a:lnTo>
                  <a:pt x="723572" y="1362318"/>
                </a:lnTo>
                <a:lnTo>
                  <a:pt x="700589" y="1406782"/>
                </a:lnTo>
                <a:lnTo>
                  <a:pt x="677209" y="1451045"/>
                </a:lnTo>
                <a:lnTo>
                  <a:pt x="653432" y="1495106"/>
                </a:lnTo>
                <a:lnTo>
                  <a:pt x="629261" y="1538961"/>
                </a:lnTo>
                <a:lnTo>
                  <a:pt x="604695" y="1582608"/>
                </a:lnTo>
                <a:lnTo>
                  <a:pt x="579737" y="1626044"/>
                </a:lnTo>
                <a:lnTo>
                  <a:pt x="554387" y="1669266"/>
                </a:lnTo>
                <a:lnTo>
                  <a:pt x="528647" y="1712271"/>
                </a:lnTo>
                <a:lnTo>
                  <a:pt x="502519" y="1755057"/>
                </a:lnTo>
                <a:lnTo>
                  <a:pt x="476002" y="1797621"/>
                </a:lnTo>
                <a:lnTo>
                  <a:pt x="449099" y="1839961"/>
                </a:lnTo>
                <a:lnTo>
                  <a:pt x="421811" y="1882073"/>
                </a:lnTo>
                <a:lnTo>
                  <a:pt x="394138" y="1923955"/>
                </a:lnTo>
                <a:lnTo>
                  <a:pt x="366083" y="1965604"/>
                </a:lnTo>
                <a:lnTo>
                  <a:pt x="337646" y="2007017"/>
                </a:lnTo>
                <a:lnTo>
                  <a:pt x="308829" y="2048192"/>
                </a:lnTo>
                <a:lnTo>
                  <a:pt x="279632" y="2089126"/>
                </a:lnTo>
                <a:lnTo>
                  <a:pt x="250058" y="2129816"/>
                </a:lnTo>
                <a:lnTo>
                  <a:pt x="220106" y="2170259"/>
                </a:lnTo>
                <a:lnTo>
                  <a:pt x="189779" y="2210453"/>
                </a:lnTo>
                <a:lnTo>
                  <a:pt x="159078" y="2250395"/>
                </a:lnTo>
                <a:lnTo>
                  <a:pt x="128004" y="2290082"/>
                </a:lnTo>
                <a:lnTo>
                  <a:pt x="96557" y="2329512"/>
                </a:lnTo>
                <a:lnTo>
                  <a:pt x="64741" y="2368682"/>
                </a:lnTo>
                <a:lnTo>
                  <a:pt x="32554" y="2407588"/>
                </a:lnTo>
                <a:lnTo>
                  <a:pt x="0" y="2446229"/>
                </a:lnTo>
                <a:lnTo>
                  <a:pt x="50042" y="2453205"/>
                </a:lnTo>
                <a:lnTo>
                  <a:pt x="149836" y="2468487"/>
                </a:lnTo>
                <a:lnTo>
                  <a:pt x="249224" y="2485535"/>
                </a:lnTo>
                <a:lnTo>
                  <a:pt x="348182" y="2504338"/>
                </a:lnTo>
                <a:lnTo>
                  <a:pt x="446690" y="2524888"/>
                </a:lnTo>
                <a:lnTo>
                  <a:pt x="544726" y="2547173"/>
                </a:lnTo>
                <a:lnTo>
                  <a:pt x="642268" y="2571185"/>
                </a:lnTo>
                <a:lnTo>
                  <a:pt x="739293" y="2596914"/>
                </a:lnTo>
                <a:lnTo>
                  <a:pt x="835780" y="2624349"/>
                </a:lnTo>
                <a:lnTo>
                  <a:pt x="931708" y="2653482"/>
                </a:lnTo>
                <a:lnTo>
                  <a:pt x="1027053" y="2684302"/>
                </a:lnTo>
                <a:lnTo>
                  <a:pt x="1121795" y="2716800"/>
                </a:lnTo>
                <a:lnTo>
                  <a:pt x="1168933" y="2733675"/>
                </a:lnTo>
                <a:lnTo>
                  <a:pt x="1215912" y="2750965"/>
                </a:lnTo>
                <a:lnTo>
                  <a:pt x="1262728" y="2768671"/>
                </a:lnTo>
                <a:lnTo>
                  <a:pt x="1309381" y="2786789"/>
                </a:lnTo>
                <a:lnTo>
                  <a:pt x="1355865" y="2805320"/>
                </a:lnTo>
                <a:lnTo>
                  <a:pt x="1402180" y="2824261"/>
                </a:lnTo>
                <a:lnTo>
                  <a:pt x="1448322" y="2843612"/>
                </a:lnTo>
                <a:lnTo>
                  <a:pt x="1494289" y="2863372"/>
                </a:lnTo>
                <a:lnTo>
                  <a:pt x="1540077" y="2883539"/>
                </a:lnTo>
                <a:lnTo>
                  <a:pt x="1585684" y="2904112"/>
                </a:lnTo>
                <a:lnTo>
                  <a:pt x="1631108" y="2925089"/>
                </a:lnTo>
                <a:lnTo>
                  <a:pt x="1676345" y="2946470"/>
                </a:lnTo>
                <a:lnTo>
                  <a:pt x="1721392" y="2968254"/>
                </a:lnTo>
                <a:lnTo>
                  <a:pt x="1766248" y="2990438"/>
                </a:lnTo>
                <a:lnTo>
                  <a:pt x="1810910" y="3013023"/>
                </a:lnTo>
                <a:lnTo>
                  <a:pt x="1855373" y="3036006"/>
                </a:lnTo>
                <a:lnTo>
                  <a:pt x="1899637" y="3059387"/>
                </a:lnTo>
                <a:lnTo>
                  <a:pt x="1943698" y="3083164"/>
                </a:lnTo>
                <a:lnTo>
                  <a:pt x="1987553" y="3107335"/>
                </a:lnTo>
                <a:lnTo>
                  <a:pt x="2031200" y="3131901"/>
                </a:lnTo>
                <a:lnTo>
                  <a:pt x="2074636" y="3156859"/>
                </a:lnTo>
                <a:lnTo>
                  <a:pt x="2117857" y="3182209"/>
                </a:lnTo>
                <a:lnTo>
                  <a:pt x="2160863" y="3207949"/>
                </a:lnTo>
                <a:lnTo>
                  <a:pt x="2203649" y="3234077"/>
                </a:lnTo>
                <a:lnTo>
                  <a:pt x="2246213" y="3260594"/>
                </a:lnTo>
                <a:lnTo>
                  <a:pt x="2288552" y="3287497"/>
                </a:lnTo>
                <a:lnTo>
                  <a:pt x="2330664" y="3314785"/>
                </a:lnTo>
                <a:lnTo>
                  <a:pt x="2372546" y="3342457"/>
                </a:lnTo>
                <a:lnTo>
                  <a:pt x="2414194" y="3370512"/>
                </a:lnTo>
                <a:lnTo>
                  <a:pt x="2455607" y="3398948"/>
                </a:lnTo>
                <a:lnTo>
                  <a:pt x="2496782" y="3427765"/>
                </a:lnTo>
                <a:lnTo>
                  <a:pt x="2537715" y="3456961"/>
                </a:lnTo>
                <a:lnTo>
                  <a:pt x="2578405" y="3486535"/>
                </a:lnTo>
                <a:lnTo>
                  <a:pt x="2618848" y="3516486"/>
                </a:lnTo>
                <a:lnTo>
                  <a:pt x="2659041" y="3546812"/>
                </a:lnTo>
                <a:lnTo>
                  <a:pt x="2698982" y="3577513"/>
                </a:lnTo>
                <a:lnTo>
                  <a:pt x="2738669" y="3608587"/>
                </a:lnTo>
                <a:lnTo>
                  <a:pt x="2778098" y="3640032"/>
                </a:lnTo>
                <a:lnTo>
                  <a:pt x="2817266" y="3671848"/>
                </a:lnTo>
                <a:lnTo>
                  <a:pt x="2856172" y="3704034"/>
                </a:lnTo>
                <a:lnTo>
                  <a:pt x="2894812" y="3736588"/>
                </a:lnTo>
                <a:lnTo>
                  <a:pt x="2901789" y="3686546"/>
                </a:lnTo>
                <a:lnTo>
                  <a:pt x="2909210" y="3636600"/>
                </a:lnTo>
                <a:lnTo>
                  <a:pt x="2917073" y="3586754"/>
                </a:lnTo>
                <a:lnTo>
                  <a:pt x="2925377" y="3537009"/>
                </a:lnTo>
                <a:lnTo>
                  <a:pt x="2934122" y="3487368"/>
                </a:lnTo>
                <a:lnTo>
                  <a:pt x="2943305" y="3437835"/>
                </a:lnTo>
                <a:lnTo>
                  <a:pt x="2952926" y="3388412"/>
                </a:lnTo>
                <a:lnTo>
                  <a:pt x="2962984" y="3339101"/>
                </a:lnTo>
                <a:lnTo>
                  <a:pt x="2973477" y="3289905"/>
                </a:lnTo>
                <a:lnTo>
                  <a:pt x="2984403" y="3240828"/>
                </a:lnTo>
                <a:lnTo>
                  <a:pt x="2995763" y="3191871"/>
                </a:lnTo>
                <a:lnTo>
                  <a:pt x="3007554" y="3143038"/>
                </a:lnTo>
                <a:lnTo>
                  <a:pt x="3019775" y="3094332"/>
                </a:lnTo>
                <a:lnTo>
                  <a:pt x="3032426" y="3045754"/>
                </a:lnTo>
                <a:lnTo>
                  <a:pt x="3045504" y="2997308"/>
                </a:lnTo>
                <a:lnTo>
                  <a:pt x="3059009" y="2948997"/>
                </a:lnTo>
                <a:lnTo>
                  <a:pt x="3072940" y="2900822"/>
                </a:lnTo>
                <a:lnTo>
                  <a:pt x="3087294" y="2852788"/>
                </a:lnTo>
                <a:lnTo>
                  <a:pt x="3102072" y="2804897"/>
                </a:lnTo>
                <a:lnTo>
                  <a:pt x="3117272" y="2757150"/>
                </a:lnTo>
                <a:lnTo>
                  <a:pt x="3132892" y="2709553"/>
                </a:lnTo>
                <a:lnTo>
                  <a:pt x="3148932" y="2662105"/>
                </a:lnTo>
                <a:lnTo>
                  <a:pt x="3165389" y="2614812"/>
                </a:lnTo>
                <a:lnTo>
                  <a:pt x="3182264" y="2567675"/>
                </a:lnTo>
                <a:lnTo>
                  <a:pt x="3199555" y="2520697"/>
                </a:lnTo>
                <a:lnTo>
                  <a:pt x="3217260" y="2473881"/>
                </a:lnTo>
                <a:lnTo>
                  <a:pt x="3235378" y="2427229"/>
                </a:lnTo>
                <a:lnTo>
                  <a:pt x="3253908" y="2380745"/>
                </a:lnTo>
                <a:lnTo>
                  <a:pt x="3272849" y="2334430"/>
                </a:lnTo>
                <a:lnTo>
                  <a:pt x="3292200" y="2288289"/>
                </a:lnTo>
                <a:lnTo>
                  <a:pt x="3311959" y="2242323"/>
                </a:lnTo>
                <a:lnTo>
                  <a:pt x="3332126" y="2196535"/>
                </a:lnTo>
                <a:lnTo>
                  <a:pt x="3352698" y="2150928"/>
                </a:lnTo>
                <a:lnTo>
                  <a:pt x="3373675" y="2105505"/>
                </a:lnTo>
                <a:lnTo>
                  <a:pt x="3395056" y="2060268"/>
                </a:lnTo>
                <a:lnTo>
                  <a:pt x="3416839" y="2015221"/>
                </a:lnTo>
                <a:lnTo>
                  <a:pt x="3439023" y="1970365"/>
                </a:lnTo>
                <a:lnTo>
                  <a:pt x="3461608" y="1925704"/>
                </a:lnTo>
                <a:lnTo>
                  <a:pt x="3484590" y="1881240"/>
                </a:lnTo>
                <a:lnTo>
                  <a:pt x="3507971" y="1836976"/>
                </a:lnTo>
                <a:lnTo>
                  <a:pt x="3531747" y="1792916"/>
                </a:lnTo>
                <a:lnTo>
                  <a:pt x="3555919" y="1749060"/>
                </a:lnTo>
                <a:lnTo>
                  <a:pt x="3580484" y="1705414"/>
                </a:lnTo>
                <a:lnTo>
                  <a:pt x="3605442" y="1661978"/>
                </a:lnTo>
                <a:lnTo>
                  <a:pt x="3630791" y="1618756"/>
                </a:lnTo>
                <a:lnTo>
                  <a:pt x="3656531" y="1575750"/>
                </a:lnTo>
                <a:lnTo>
                  <a:pt x="3682659" y="1532963"/>
                </a:lnTo>
                <a:lnTo>
                  <a:pt x="3709175" y="1490399"/>
                </a:lnTo>
                <a:lnTo>
                  <a:pt x="3736078" y="1448059"/>
                </a:lnTo>
                <a:lnTo>
                  <a:pt x="3763366" y="1405947"/>
                </a:lnTo>
                <a:lnTo>
                  <a:pt x="3791038" y="1364065"/>
                </a:lnTo>
                <a:lnTo>
                  <a:pt x="3819093" y="1322416"/>
                </a:lnTo>
                <a:lnTo>
                  <a:pt x="3847529" y="1281002"/>
                </a:lnTo>
                <a:lnTo>
                  <a:pt x="3876346" y="1239827"/>
                </a:lnTo>
                <a:lnTo>
                  <a:pt x="3905542" y="1198893"/>
                </a:lnTo>
                <a:lnTo>
                  <a:pt x="3935116" y="1158202"/>
                </a:lnTo>
                <a:lnTo>
                  <a:pt x="3965067" y="1117758"/>
                </a:lnTo>
                <a:lnTo>
                  <a:pt x="3995394" y="1077564"/>
                </a:lnTo>
                <a:lnTo>
                  <a:pt x="4026094" y="1037622"/>
                </a:lnTo>
                <a:lnTo>
                  <a:pt x="4057168" y="997934"/>
                </a:lnTo>
                <a:lnTo>
                  <a:pt x="4088614" y="958504"/>
                </a:lnTo>
                <a:lnTo>
                  <a:pt x="4120430" y="919334"/>
                </a:lnTo>
                <a:lnTo>
                  <a:pt x="4152616" y="880427"/>
                </a:lnTo>
                <a:lnTo>
                  <a:pt x="4185170" y="841786"/>
                </a:lnTo>
                <a:lnTo>
                  <a:pt x="4085179" y="827389"/>
                </a:lnTo>
                <a:lnTo>
                  <a:pt x="3985580" y="811220"/>
                </a:lnTo>
                <a:lnTo>
                  <a:pt x="3886395" y="793289"/>
                </a:lnTo>
                <a:lnTo>
                  <a:pt x="3787646" y="773606"/>
                </a:lnTo>
                <a:lnTo>
                  <a:pt x="3689357" y="752181"/>
                </a:lnTo>
                <a:lnTo>
                  <a:pt x="3591548" y="729024"/>
                </a:lnTo>
                <a:lnTo>
                  <a:pt x="3494243" y="704144"/>
                </a:lnTo>
                <a:lnTo>
                  <a:pt x="3397463" y="677552"/>
                </a:lnTo>
                <a:lnTo>
                  <a:pt x="3301231" y="649257"/>
                </a:lnTo>
                <a:lnTo>
                  <a:pt x="3205570" y="619270"/>
                </a:lnTo>
                <a:lnTo>
                  <a:pt x="3110500" y="587600"/>
                </a:lnTo>
                <a:lnTo>
                  <a:pt x="3016046" y="554257"/>
                </a:lnTo>
                <a:lnTo>
                  <a:pt x="2969056" y="536961"/>
                </a:lnTo>
                <a:lnTo>
                  <a:pt x="2922229" y="519251"/>
                </a:lnTo>
                <a:lnTo>
                  <a:pt x="2875566" y="501128"/>
                </a:lnTo>
                <a:lnTo>
                  <a:pt x="2829070" y="482593"/>
                </a:lnTo>
                <a:lnTo>
                  <a:pt x="2782745" y="463647"/>
                </a:lnTo>
                <a:lnTo>
                  <a:pt x="2736594" y="444292"/>
                </a:lnTo>
                <a:lnTo>
                  <a:pt x="2690618" y="424528"/>
                </a:lnTo>
                <a:lnTo>
                  <a:pt x="2644821" y="404358"/>
                </a:lnTo>
                <a:lnTo>
                  <a:pt x="2599205" y="383781"/>
                </a:lnTo>
                <a:lnTo>
                  <a:pt x="2553774" y="362801"/>
                </a:lnTo>
                <a:lnTo>
                  <a:pt x="2508530" y="341416"/>
                </a:lnTo>
                <a:lnTo>
                  <a:pt x="2463476" y="319630"/>
                </a:lnTo>
                <a:lnTo>
                  <a:pt x="2418614" y="297443"/>
                </a:lnTo>
                <a:lnTo>
                  <a:pt x="2373948" y="274857"/>
                </a:lnTo>
                <a:lnTo>
                  <a:pt x="2329480" y="251872"/>
                </a:lnTo>
                <a:lnTo>
                  <a:pt x="2285213" y="228490"/>
                </a:lnTo>
                <a:lnTo>
                  <a:pt x="2241150" y="204712"/>
                </a:lnTo>
                <a:lnTo>
                  <a:pt x="2197293" y="180540"/>
                </a:lnTo>
                <a:lnTo>
                  <a:pt x="2153646" y="155974"/>
                </a:lnTo>
                <a:lnTo>
                  <a:pt x="2110211" y="131016"/>
                </a:lnTo>
                <a:lnTo>
                  <a:pt x="2066991" y="105667"/>
                </a:lnTo>
                <a:lnTo>
                  <a:pt x="2023988" y="79929"/>
                </a:lnTo>
                <a:lnTo>
                  <a:pt x="1981206" y="53802"/>
                </a:lnTo>
                <a:lnTo>
                  <a:pt x="1938648" y="27288"/>
                </a:lnTo>
                <a:lnTo>
                  <a:pt x="1895715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4BF78B0E-9E6D-E04F-95C5-91A1EE4DA1A7}"/>
              </a:ext>
            </a:extLst>
          </p:cNvPr>
          <p:cNvSpPr/>
          <p:nvPr/>
        </p:nvSpPr>
        <p:spPr>
          <a:xfrm>
            <a:off x="18650495" y="4357800"/>
            <a:ext cx="1454150" cy="2729865"/>
          </a:xfrm>
          <a:custGeom>
            <a:avLst/>
            <a:gdLst/>
            <a:ahLst/>
            <a:cxnLst/>
            <a:rect l="l" t="t" r="r" b="b"/>
            <a:pathLst>
              <a:path w="1454150" h="2729865">
                <a:moveTo>
                  <a:pt x="287200" y="495117"/>
                </a:moveTo>
                <a:lnTo>
                  <a:pt x="243804" y="516179"/>
                </a:lnTo>
                <a:lnTo>
                  <a:pt x="203529" y="541031"/>
                </a:lnTo>
                <a:lnTo>
                  <a:pt x="166499" y="569362"/>
                </a:lnTo>
                <a:lnTo>
                  <a:pt x="132841" y="600861"/>
                </a:lnTo>
                <a:lnTo>
                  <a:pt x="102680" y="635218"/>
                </a:lnTo>
                <a:lnTo>
                  <a:pt x="76141" y="672123"/>
                </a:lnTo>
                <a:lnTo>
                  <a:pt x="53350" y="711265"/>
                </a:lnTo>
                <a:lnTo>
                  <a:pt x="34432" y="752333"/>
                </a:lnTo>
                <a:lnTo>
                  <a:pt x="19512" y="795017"/>
                </a:lnTo>
                <a:lnTo>
                  <a:pt x="8716" y="839005"/>
                </a:lnTo>
                <a:lnTo>
                  <a:pt x="2171" y="883989"/>
                </a:lnTo>
                <a:lnTo>
                  <a:pt x="0" y="929656"/>
                </a:lnTo>
                <a:lnTo>
                  <a:pt x="2329" y="975696"/>
                </a:lnTo>
                <a:lnTo>
                  <a:pt x="9284" y="1021799"/>
                </a:lnTo>
                <a:lnTo>
                  <a:pt x="20991" y="1067655"/>
                </a:lnTo>
                <a:lnTo>
                  <a:pt x="37574" y="1112952"/>
                </a:lnTo>
                <a:lnTo>
                  <a:pt x="601965" y="2442576"/>
                </a:lnTo>
                <a:lnTo>
                  <a:pt x="623029" y="2485970"/>
                </a:lnTo>
                <a:lnTo>
                  <a:pt x="647882" y="2526244"/>
                </a:lnTo>
                <a:lnTo>
                  <a:pt x="676215" y="2563273"/>
                </a:lnTo>
                <a:lnTo>
                  <a:pt x="707715" y="2596930"/>
                </a:lnTo>
                <a:lnTo>
                  <a:pt x="742074" y="2627091"/>
                </a:lnTo>
                <a:lnTo>
                  <a:pt x="778980" y="2653630"/>
                </a:lnTo>
                <a:lnTo>
                  <a:pt x="818122" y="2676422"/>
                </a:lnTo>
                <a:lnTo>
                  <a:pt x="859190" y="2695341"/>
                </a:lnTo>
                <a:lnTo>
                  <a:pt x="901875" y="2710261"/>
                </a:lnTo>
                <a:lnTo>
                  <a:pt x="945864" y="2721057"/>
                </a:lnTo>
                <a:lnTo>
                  <a:pt x="990847" y="2727603"/>
                </a:lnTo>
                <a:lnTo>
                  <a:pt x="1036514" y="2729775"/>
                </a:lnTo>
                <a:lnTo>
                  <a:pt x="1082555" y="2727446"/>
                </a:lnTo>
                <a:lnTo>
                  <a:pt x="1128658" y="2720491"/>
                </a:lnTo>
                <a:lnTo>
                  <a:pt x="1174513" y="2708785"/>
                </a:lnTo>
                <a:lnTo>
                  <a:pt x="1219810" y="2692202"/>
                </a:lnTo>
                <a:lnTo>
                  <a:pt x="1453604" y="2592961"/>
                </a:lnTo>
              </a:path>
              <a:path w="1454150" h="2729865">
                <a:moveTo>
                  <a:pt x="1453604" y="0"/>
                </a:moveTo>
                <a:lnTo>
                  <a:pt x="287200" y="495117"/>
                </a:lnTo>
              </a:path>
            </a:pathLst>
          </a:custGeom>
          <a:ln w="62825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808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0BC50F57-2EA9-D94B-A50C-97704FD55CE3}"/>
              </a:ext>
            </a:extLst>
          </p:cNvPr>
          <p:cNvSpPr/>
          <p:nvPr/>
        </p:nvSpPr>
        <p:spPr>
          <a:xfrm>
            <a:off x="4430769" y="4167103"/>
            <a:ext cx="10995660" cy="2974975"/>
          </a:xfrm>
          <a:custGeom>
            <a:avLst/>
            <a:gdLst/>
            <a:ahLst/>
            <a:cxnLst/>
            <a:rect l="l" t="t" r="r" b="b"/>
            <a:pathLst>
              <a:path w="10995660" h="2974975">
                <a:moveTo>
                  <a:pt x="1360828" y="0"/>
                </a:moveTo>
                <a:lnTo>
                  <a:pt x="1313094" y="1114"/>
                </a:lnTo>
                <a:lnTo>
                  <a:pt x="1265758" y="3852"/>
                </a:lnTo>
                <a:lnTo>
                  <a:pt x="1218847" y="8188"/>
                </a:lnTo>
                <a:lnTo>
                  <a:pt x="1172389" y="14094"/>
                </a:lnTo>
                <a:lnTo>
                  <a:pt x="1126413" y="21545"/>
                </a:lnTo>
                <a:lnTo>
                  <a:pt x="1080947" y="30514"/>
                </a:lnTo>
                <a:lnTo>
                  <a:pt x="1036017" y="40975"/>
                </a:lnTo>
                <a:lnTo>
                  <a:pt x="991653" y="52902"/>
                </a:lnTo>
                <a:lnTo>
                  <a:pt x="947881" y="66267"/>
                </a:lnTo>
                <a:lnTo>
                  <a:pt x="904731" y="81045"/>
                </a:lnTo>
                <a:lnTo>
                  <a:pt x="862230" y="97209"/>
                </a:lnTo>
                <a:lnTo>
                  <a:pt x="820406" y="114733"/>
                </a:lnTo>
                <a:lnTo>
                  <a:pt x="779286" y="133590"/>
                </a:lnTo>
                <a:lnTo>
                  <a:pt x="738899" y="153755"/>
                </a:lnTo>
                <a:lnTo>
                  <a:pt x="699273" y="175200"/>
                </a:lnTo>
                <a:lnTo>
                  <a:pt x="660436" y="197899"/>
                </a:lnTo>
                <a:lnTo>
                  <a:pt x="622415" y="221826"/>
                </a:lnTo>
                <a:lnTo>
                  <a:pt x="585238" y="246955"/>
                </a:lnTo>
                <a:lnTo>
                  <a:pt x="548934" y="273259"/>
                </a:lnTo>
                <a:lnTo>
                  <a:pt x="513530" y="300711"/>
                </a:lnTo>
                <a:lnTo>
                  <a:pt x="479054" y="329286"/>
                </a:lnTo>
                <a:lnTo>
                  <a:pt x="445535" y="358957"/>
                </a:lnTo>
                <a:lnTo>
                  <a:pt x="413000" y="389697"/>
                </a:lnTo>
                <a:lnTo>
                  <a:pt x="381476" y="421481"/>
                </a:lnTo>
                <a:lnTo>
                  <a:pt x="350993" y="454281"/>
                </a:lnTo>
                <a:lnTo>
                  <a:pt x="321577" y="488072"/>
                </a:lnTo>
                <a:lnTo>
                  <a:pt x="293258" y="522827"/>
                </a:lnTo>
                <a:lnTo>
                  <a:pt x="266062" y="558519"/>
                </a:lnTo>
                <a:lnTo>
                  <a:pt x="240018" y="595122"/>
                </a:lnTo>
                <a:lnTo>
                  <a:pt x="215153" y="632611"/>
                </a:lnTo>
                <a:lnTo>
                  <a:pt x="191496" y="670957"/>
                </a:lnTo>
                <a:lnTo>
                  <a:pt x="169074" y="710136"/>
                </a:lnTo>
                <a:lnTo>
                  <a:pt x="147916" y="750121"/>
                </a:lnTo>
                <a:lnTo>
                  <a:pt x="128049" y="790885"/>
                </a:lnTo>
                <a:lnTo>
                  <a:pt x="109502" y="832401"/>
                </a:lnTo>
                <a:lnTo>
                  <a:pt x="92301" y="874644"/>
                </a:lnTo>
                <a:lnTo>
                  <a:pt x="76476" y="917588"/>
                </a:lnTo>
                <a:lnTo>
                  <a:pt x="62053" y="961205"/>
                </a:lnTo>
                <a:lnTo>
                  <a:pt x="49062" y="1005469"/>
                </a:lnTo>
                <a:lnTo>
                  <a:pt x="37529" y="1050354"/>
                </a:lnTo>
                <a:lnTo>
                  <a:pt x="27484" y="1095834"/>
                </a:lnTo>
                <a:lnTo>
                  <a:pt x="18953" y="1141882"/>
                </a:lnTo>
                <a:lnTo>
                  <a:pt x="11965" y="1188472"/>
                </a:lnTo>
                <a:lnTo>
                  <a:pt x="6547" y="1235577"/>
                </a:lnTo>
                <a:lnTo>
                  <a:pt x="2728" y="1283171"/>
                </a:lnTo>
                <a:lnTo>
                  <a:pt x="535" y="1331228"/>
                </a:lnTo>
                <a:lnTo>
                  <a:pt x="0" y="1379331"/>
                </a:lnTo>
                <a:lnTo>
                  <a:pt x="1114" y="1427065"/>
                </a:lnTo>
                <a:lnTo>
                  <a:pt x="3852" y="1474402"/>
                </a:lnTo>
                <a:lnTo>
                  <a:pt x="8188" y="1521313"/>
                </a:lnTo>
                <a:lnTo>
                  <a:pt x="14094" y="1567770"/>
                </a:lnTo>
                <a:lnTo>
                  <a:pt x="21545" y="1613746"/>
                </a:lnTo>
                <a:lnTo>
                  <a:pt x="30514" y="1659213"/>
                </a:lnTo>
                <a:lnTo>
                  <a:pt x="40975" y="1704143"/>
                </a:lnTo>
                <a:lnTo>
                  <a:pt x="52902" y="1748507"/>
                </a:lnTo>
                <a:lnTo>
                  <a:pt x="66267" y="1792278"/>
                </a:lnTo>
                <a:lnTo>
                  <a:pt x="81045" y="1835428"/>
                </a:lnTo>
                <a:lnTo>
                  <a:pt x="97209" y="1877929"/>
                </a:lnTo>
                <a:lnTo>
                  <a:pt x="114733" y="1919754"/>
                </a:lnTo>
                <a:lnTo>
                  <a:pt x="133590" y="1960873"/>
                </a:lnTo>
                <a:lnTo>
                  <a:pt x="153755" y="2001260"/>
                </a:lnTo>
                <a:lnTo>
                  <a:pt x="175200" y="2040886"/>
                </a:lnTo>
                <a:lnTo>
                  <a:pt x="197899" y="2079724"/>
                </a:lnTo>
                <a:lnTo>
                  <a:pt x="221826" y="2117744"/>
                </a:lnTo>
                <a:lnTo>
                  <a:pt x="246955" y="2154921"/>
                </a:lnTo>
                <a:lnTo>
                  <a:pt x="273259" y="2191225"/>
                </a:lnTo>
                <a:lnTo>
                  <a:pt x="300711" y="2226629"/>
                </a:lnTo>
                <a:lnTo>
                  <a:pt x="329286" y="2261104"/>
                </a:lnTo>
                <a:lnTo>
                  <a:pt x="358957" y="2294623"/>
                </a:lnTo>
                <a:lnTo>
                  <a:pt x="389697" y="2327159"/>
                </a:lnTo>
                <a:lnTo>
                  <a:pt x="421481" y="2358682"/>
                </a:lnTo>
                <a:lnTo>
                  <a:pt x="454281" y="2389165"/>
                </a:lnTo>
                <a:lnTo>
                  <a:pt x="488072" y="2418580"/>
                </a:lnTo>
                <a:lnTo>
                  <a:pt x="522827" y="2446900"/>
                </a:lnTo>
                <a:lnTo>
                  <a:pt x="558519" y="2474095"/>
                </a:lnTo>
                <a:lnTo>
                  <a:pt x="595122" y="2500139"/>
                </a:lnTo>
                <a:lnTo>
                  <a:pt x="632611" y="2525003"/>
                </a:lnTo>
                <a:lnTo>
                  <a:pt x="670957" y="2548660"/>
                </a:lnTo>
                <a:lnTo>
                  <a:pt x="710136" y="2571082"/>
                </a:lnTo>
                <a:lnTo>
                  <a:pt x="750121" y="2592239"/>
                </a:lnTo>
                <a:lnTo>
                  <a:pt x="790885" y="2612106"/>
                </a:lnTo>
                <a:lnTo>
                  <a:pt x="832401" y="2630653"/>
                </a:lnTo>
                <a:lnTo>
                  <a:pt x="874644" y="2647853"/>
                </a:lnTo>
                <a:lnTo>
                  <a:pt x="917588" y="2663678"/>
                </a:lnTo>
                <a:lnTo>
                  <a:pt x="961205" y="2678100"/>
                </a:lnTo>
                <a:lnTo>
                  <a:pt x="1005469" y="2691091"/>
                </a:lnTo>
                <a:lnTo>
                  <a:pt x="1050354" y="2702623"/>
                </a:lnTo>
                <a:lnTo>
                  <a:pt x="1095834" y="2712668"/>
                </a:lnTo>
                <a:lnTo>
                  <a:pt x="1141882" y="2721199"/>
                </a:lnTo>
                <a:lnTo>
                  <a:pt x="1188472" y="2728186"/>
                </a:lnTo>
                <a:lnTo>
                  <a:pt x="1235577" y="2733603"/>
                </a:lnTo>
                <a:lnTo>
                  <a:pt x="1283171" y="2737422"/>
                </a:lnTo>
                <a:lnTo>
                  <a:pt x="1331228" y="2739614"/>
                </a:lnTo>
                <a:lnTo>
                  <a:pt x="9586400" y="2973816"/>
                </a:lnTo>
                <a:lnTo>
                  <a:pt x="9634505" y="2974352"/>
                </a:lnTo>
                <a:lnTo>
                  <a:pt x="9682239" y="2973237"/>
                </a:lnTo>
                <a:lnTo>
                  <a:pt x="9729576" y="2970499"/>
                </a:lnTo>
                <a:lnTo>
                  <a:pt x="9776488" y="2966164"/>
                </a:lnTo>
                <a:lnTo>
                  <a:pt x="9822946" y="2960257"/>
                </a:lnTo>
                <a:lnTo>
                  <a:pt x="9868922" y="2952806"/>
                </a:lnTo>
                <a:lnTo>
                  <a:pt x="9914390" y="2943837"/>
                </a:lnTo>
                <a:lnTo>
                  <a:pt x="9959320" y="2933376"/>
                </a:lnTo>
                <a:lnTo>
                  <a:pt x="10003684" y="2921450"/>
                </a:lnTo>
                <a:lnTo>
                  <a:pt x="10047456" y="2908085"/>
                </a:lnTo>
                <a:lnTo>
                  <a:pt x="10090607" y="2893307"/>
                </a:lnTo>
                <a:lnTo>
                  <a:pt x="10133108" y="2877143"/>
                </a:lnTo>
                <a:lnTo>
                  <a:pt x="10174933" y="2859619"/>
                </a:lnTo>
                <a:lnTo>
                  <a:pt x="10216053" y="2840761"/>
                </a:lnTo>
                <a:lnTo>
                  <a:pt x="10256440" y="2820597"/>
                </a:lnTo>
                <a:lnTo>
                  <a:pt x="10296066" y="2799152"/>
                </a:lnTo>
                <a:lnTo>
                  <a:pt x="10334904" y="2776452"/>
                </a:lnTo>
                <a:lnTo>
                  <a:pt x="10372925" y="2752525"/>
                </a:lnTo>
                <a:lnTo>
                  <a:pt x="10410102" y="2727396"/>
                </a:lnTo>
                <a:lnTo>
                  <a:pt x="10446406" y="2701093"/>
                </a:lnTo>
                <a:lnTo>
                  <a:pt x="10481810" y="2673640"/>
                </a:lnTo>
                <a:lnTo>
                  <a:pt x="10516286" y="2645065"/>
                </a:lnTo>
                <a:lnTo>
                  <a:pt x="10549805" y="2615394"/>
                </a:lnTo>
                <a:lnTo>
                  <a:pt x="10582341" y="2584654"/>
                </a:lnTo>
                <a:lnTo>
                  <a:pt x="10613864" y="2552870"/>
                </a:lnTo>
                <a:lnTo>
                  <a:pt x="10644347" y="2520070"/>
                </a:lnTo>
                <a:lnTo>
                  <a:pt x="10673763" y="2486279"/>
                </a:lnTo>
                <a:lnTo>
                  <a:pt x="10702082" y="2451525"/>
                </a:lnTo>
                <a:lnTo>
                  <a:pt x="10729278" y="2415833"/>
                </a:lnTo>
                <a:lnTo>
                  <a:pt x="10755322" y="2379229"/>
                </a:lnTo>
                <a:lnTo>
                  <a:pt x="10780186" y="2341741"/>
                </a:lnTo>
                <a:lnTo>
                  <a:pt x="10803843" y="2303394"/>
                </a:lnTo>
                <a:lnTo>
                  <a:pt x="10826264" y="2264215"/>
                </a:lnTo>
                <a:lnTo>
                  <a:pt x="10847422" y="2224231"/>
                </a:lnTo>
                <a:lnTo>
                  <a:pt x="10867289" y="2183467"/>
                </a:lnTo>
                <a:lnTo>
                  <a:pt x="10885836" y="2141950"/>
                </a:lnTo>
                <a:lnTo>
                  <a:pt x="10903036" y="2099707"/>
                </a:lnTo>
                <a:lnTo>
                  <a:pt x="10918861" y="2056764"/>
                </a:lnTo>
                <a:lnTo>
                  <a:pt x="10933283" y="2013147"/>
                </a:lnTo>
                <a:lnTo>
                  <a:pt x="10946274" y="1968883"/>
                </a:lnTo>
                <a:lnTo>
                  <a:pt x="10957806" y="1923997"/>
                </a:lnTo>
                <a:lnTo>
                  <a:pt x="10967852" y="1878518"/>
                </a:lnTo>
                <a:lnTo>
                  <a:pt x="10976382" y="1832470"/>
                </a:lnTo>
                <a:lnTo>
                  <a:pt x="10983370" y="1785880"/>
                </a:lnTo>
                <a:lnTo>
                  <a:pt x="10988787" y="1738775"/>
                </a:lnTo>
                <a:lnTo>
                  <a:pt x="10992605" y="1691181"/>
                </a:lnTo>
                <a:lnTo>
                  <a:pt x="10994797" y="1643124"/>
                </a:lnTo>
                <a:lnTo>
                  <a:pt x="10995333" y="1595020"/>
                </a:lnTo>
                <a:lnTo>
                  <a:pt x="10994218" y="1547286"/>
                </a:lnTo>
                <a:lnTo>
                  <a:pt x="10991480" y="1499949"/>
                </a:lnTo>
                <a:lnTo>
                  <a:pt x="10987145" y="1453038"/>
                </a:lnTo>
                <a:lnTo>
                  <a:pt x="10981238" y="1406581"/>
                </a:lnTo>
                <a:lnTo>
                  <a:pt x="10973788" y="1360605"/>
                </a:lnTo>
                <a:lnTo>
                  <a:pt x="10964819" y="1315138"/>
                </a:lnTo>
                <a:lnTo>
                  <a:pt x="10954358" y="1270208"/>
                </a:lnTo>
                <a:lnTo>
                  <a:pt x="10942432" y="1225844"/>
                </a:lnTo>
                <a:lnTo>
                  <a:pt x="10929067" y="1182072"/>
                </a:lnTo>
                <a:lnTo>
                  <a:pt x="10914289" y="1138922"/>
                </a:lnTo>
                <a:lnTo>
                  <a:pt x="10898125" y="1096420"/>
                </a:lnTo>
                <a:lnTo>
                  <a:pt x="10880601" y="1054596"/>
                </a:lnTo>
                <a:lnTo>
                  <a:pt x="10861744" y="1013476"/>
                </a:lnTo>
                <a:lnTo>
                  <a:pt x="10841580" y="973089"/>
                </a:lnTo>
                <a:lnTo>
                  <a:pt x="10820135" y="933462"/>
                </a:lnTo>
                <a:lnTo>
                  <a:pt x="10797436" y="894625"/>
                </a:lnTo>
                <a:lnTo>
                  <a:pt x="10773509" y="856603"/>
                </a:lnTo>
                <a:lnTo>
                  <a:pt x="10748381" y="819427"/>
                </a:lnTo>
                <a:lnTo>
                  <a:pt x="10722078" y="783122"/>
                </a:lnTo>
                <a:lnTo>
                  <a:pt x="10694625" y="747718"/>
                </a:lnTo>
                <a:lnTo>
                  <a:pt x="10666051" y="713242"/>
                </a:lnTo>
                <a:lnTo>
                  <a:pt x="10636380" y="679723"/>
                </a:lnTo>
                <a:lnTo>
                  <a:pt x="10605640" y="647187"/>
                </a:lnTo>
                <a:lnTo>
                  <a:pt x="10573857" y="615664"/>
                </a:lnTo>
                <a:lnTo>
                  <a:pt x="10541057" y="585180"/>
                </a:lnTo>
                <a:lnTo>
                  <a:pt x="10507267" y="555765"/>
                </a:lnTo>
                <a:lnTo>
                  <a:pt x="10472512" y="527445"/>
                </a:lnTo>
                <a:lnTo>
                  <a:pt x="10436820" y="500249"/>
                </a:lnTo>
                <a:lnTo>
                  <a:pt x="10400217" y="474205"/>
                </a:lnTo>
                <a:lnTo>
                  <a:pt x="10362729" y="449340"/>
                </a:lnTo>
                <a:lnTo>
                  <a:pt x="10324383" y="425683"/>
                </a:lnTo>
                <a:lnTo>
                  <a:pt x="10285204" y="403262"/>
                </a:lnTo>
                <a:lnTo>
                  <a:pt x="10245220" y="382103"/>
                </a:lnTo>
                <a:lnTo>
                  <a:pt x="10204457" y="362237"/>
                </a:lnTo>
                <a:lnTo>
                  <a:pt x="10162940" y="343689"/>
                </a:lnTo>
                <a:lnTo>
                  <a:pt x="10120697" y="326489"/>
                </a:lnTo>
                <a:lnTo>
                  <a:pt x="10077754" y="310664"/>
                </a:lnTo>
                <a:lnTo>
                  <a:pt x="10034137" y="296242"/>
                </a:lnTo>
                <a:lnTo>
                  <a:pt x="9989873" y="283250"/>
                </a:lnTo>
                <a:lnTo>
                  <a:pt x="9944988" y="271718"/>
                </a:lnTo>
                <a:lnTo>
                  <a:pt x="9899509" y="261673"/>
                </a:lnTo>
                <a:lnTo>
                  <a:pt x="9853461" y="253142"/>
                </a:lnTo>
                <a:lnTo>
                  <a:pt x="9806871" y="246155"/>
                </a:lnTo>
                <a:lnTo>
                  <a:pt x="9759766" y="240738"/>
                </a:lnTo>
                <a:lnTo>
                  <a:pt x="9712172" y="236919"/>
                </a:lnTo>
                <a:lnTo>
                  <a:pt x="9664115" y="234727"/>
                </a:lnTo>
                <a:lnTo>
                  <a:pt x="1408932" y="535"/>
                </a:lnTo>
                <a:lnTo>
                  <a:pt x="1360828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330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9B891BDB-9681-6740-8702-DA80B377CB5A}"/>
              </a:ext>
            </a:extLst>
          </p:cNvPr>
          <p:cNvSpPr txBox="1"/>
          <p:nvPr/>
        </p:nvSpPr>
        <p:spPr>
          <a:xfrm rot="60000">
            <a:off x="5185834" y="5254797"/>
            <a:ext cx="9468714" cy="1079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8245"/>
              </a:lnSpc>
            </a:pPr>
            <a:r>
              <a:rPr sz="8500" b="1" spc="-60" dirty="0">
                <a:latin typeface="Goethe FF Clan" panose="020B0506030101020104" pitchFamily="34" charset="0"/>
                <a:cs typeface="Verdana"/>
              </a:rPr>
              <a:t>6 Jahre, 1939-1945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9A997322-4347-4746-A78C-54F9DBDF5102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4ABF8F4C-7FA3-1044-8B5E-AE36FF100163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C156A3EC-20FA-A947-B74D-86E58AF80264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D6AC80E4-F536-8142-BC08-261C1D13B4A8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21226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defTabSz="914400">
              <a:spcBef>
                <a:spcPts val="95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Wie lange dauerte der Zweite Weltkrieg?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A96C0EC5-B81D-3844-93F9-CE779A64164C}"/>
              </a:ext>
            </a:extLst>
          </p:cNvPr>
          <p:cNvSpPr/>
          <p:nvPr/>
        </p:nvSpPr>
        <p:spPr>
          <a:xfrm>
            <a:off x="14524254" y="0"/>
            <a:ext cx="3510279" cy="3075940"/>
          </a:xfrm>
          <a:custGeom>
            <a:avLst/>
            <a:gdLst/>
            <a:ahLst/>
            <a:cxnLst/>
            <a:rect l="l" t="t" r="r" b="b"/>
            <a:pathLst>
              <a:path w="3510280" h="3075940">
                <a:moveTo>
                  <a:pt x="1755129" y="3075508"/>
                </a:moveTo>
                <a:lnTo>
                  <a:pt x="1803440" y="3074856"/>
                </a:lnTo>
                <a:lnTo>
                  <a:pt x="1851428" y="3072911"/>
                </a:lnTo>
                <a:lnTo>
                  <a:pt x="1899077" y="3069690"/>
                </a:lnTo>
                <a:lnTo>
                  <a:pt x="1946370" y="3065209"/>
                </a:lnTo>
                <a:lnTo>
                  <a:pt x="1993290" y="3059486"/>
                </a:lnTo>
                <a:lnTo>
                  <a:pt x="2039821" y="3052536"/>
                </a:lnTo>
                <a:lnTo>
                  <a:pt x="2085945" y="3044377"/>
                </a:lnTo>
                <a:lnTo>
                  <a:pt x="2131646" y="3035026"/>
                </a:lnTo>
                <a:lnTo>
                  <a:pt x="2176907" y="3024499"/>
                </a:lnTo>
                <a:lnTo>
                  <a:pt x="2221712" y="3012813"/>
                </a:lnTo>
                <a:lnTo>
                  <a:pt x="2266044" y="2999984"/>
                </a:lnTo>
                <a:lnTo>
                  <a:pt x="2309886" y="2986030"/>
                </a:lnTo>
                <a:lnTo>
                  <a:pt x="2353221" y="2970967"/>
                </a:lnTo>
                <a:lnTo>
                  <a:pt x="2396033" y="2954812"/>
                </a:lnTo>
                <a:lnTo>
                  <a:pt x="2438305" y="2937581"/>
                </a:lnTo>
                <a:lnTo>
                  <a:pt x="2480020" y="2919292"/>
                </a:lnTo>
                <a:lnTo>
                  <a:pt x="2521162" y="2899960"/>
                </a:lnTo>
                <a:lnTo>
                  <a:pt x="2561713" y="2879603"/>
                </a:lnTo>
                <a:lnTo>
                  <a:pt x="2601657" y="2858238"/>
                </a:lnTo>
                <a:lnTo>
                  <a:pt x="2640977" y="2835881"/>
                </a:lnTo>
                <a:lnTo>
                  <a:pt x="2679657" y="2812549"/>
                </a:lnTo>
                <a:lnTo>
                  <a:pt x="2717680" y="2788259"/>
                </a:lnTo>
                <a:lnTo>
                  <a:pt x="2755028" y="2763027"/>
                </a:lnTo>
                <a:lnTo>
                  <a:pt x="2791686" y="2736870"/>
                </a:lnTo>
                <a:lnTo>
                  <a:pt x="2827637" y="2709805"/>
                </a:lnTo>
                <a:lnTo>
                  <a:pt x="2862863" y="2681848"/>
                </a:lnTo>
                <a:lnTo>
                  <a:pt x="2897349" y="2653017"/>
                </a:lnTo>
                <a:lnTo>
                  <a:pt x="2931077" y="2623328"/>
                </a:lnTo>
                <a:lnTo>
                  <a:pt x="2964031" y="2592797"/>
                </a:lnTo>
                <a:lnTo>
                  <a:pt x="2996194" y="2561442"/>
                </a:lnTo>
                <a:lnTo>
                  <a:pt x="3027549" y="2529280"/>
                </a:lnTo>
                <a:lnTo>
                  <a:pt x="3058079" y="2496326"/>
                </a:lnTo>
                <a:lnTo>
                  <a:pt x="3087768" y="2462598"/>
                </a:lnTo>
                <a:lnTo>
                  <a:pt x="3116599" y="2428112"/>
                </a:lnTo>
                <a:lnTo>
                  <a:pt x="3144556" y="2392886"/>
                </a:lnTo>
                <a:lnTo>
                  <a:pt x="3171621" y="2356935"/>
                </a:lnTo>
                <a:lnTo>
                  <a:pt x="3197778" y="2320277"/>
                </a:lnTo>
                <a:lnTo>
                  <a:pt x="3223010" y="2282928"/>
                </a:lnTo>
                <a:lnTo>
                  <a:pt x="3247300" y="2244906"/>
                </a:lnTo>
                <a:lnTo>
                  <a:pt x="3270633" y="2206226"/>
                </a:lnTo>
                <a:lnTo>
                  <a:pt x="3292990" y="2166905"/>
                </a:lnTo>
                <a:lnTo>
                  <a:pt x="3314355" y="2126961"/>
                </a:lnTo>
                <a:lnTo>
                  <a:pt x="3334711" y="2086410"/>
                </a:lnTo>
                <a:lnTo>
                  <a:pt x="3354043" y="2045269"/>
                </a:lnTo>
                <a:lnTo>
                  <a:pt x="3372332" y="2003554"/>
                </a:lnTo>
                <a:lnTo>
                  <a:pt x="3389563" y="1961282"/>
                </a:lnTo>
                <a:lnTo>
                  <a:pt x="3405718" y="1918470"/>
                </a:lnTo>
                <a:lnTo>
                  <a:pt x="3420781" y="1875135"/>
                </a:lnTo>
                <a:lnTo>
                  <a:pt x="3434736" y="1831293"/>
                </a:lnTo>
                <a:lnTo>
                  <a:pt x="3447564" y="1786961"/>
                </a:lnTo>
                <a:lnTo>
                  <a:pt x="3459250" y="1742156"/>
                </a:lnTo>
                <a:lnTo>
                  <a:pt x="3469777" y="1696895"/>
                </a:lnTo>
                <a:lnTo>
                  <a:pt x="3479129" y="1651193"/>
                </a:lnTo>
                <a:lnTo>
                  <a:pt x="3487287" y="1605069"/>
                </a:lnTo>
                <a:lnTo>
                  <a:pt x="3494237" y="1558539"/>
                </a:lnTo>
                <a:lnTo>
                  <a:pt x="3499960" y="1511619"/>
                </a:lnTo>
                <a:lnTo>
                  <a:pt x="3504441" y="1464326"/>
                </a:lnTo>
                <a:lnTo>
                  <a:pt x="3507662" y="1416677"/>
                </a:lnTo>
                <a:lnTo>
                  <a:pt x="3509607" y="1368689"/>
                </a:lnTo>
                <a:lnTo>
                  <a:pt x="3510259" y="1320378"/>
                </a:lnTo>
                <a:lnTo>
                  <a:pt x="3509607" y="1272067"/>
                </a:lnTo>
                <a:lnTo>
                  <a:pt x="3507662" y="1224079"/>
                </a:lnTo>
                <a:lnTo>
                  <a:pt x="3504441" y="1176430"/>
                </a:lnTo>
                <a:lnTo>
                  <a:pt x="3499960" y="1129137"/>
                </a:lnTo>
                <a:lnTo>
                  <a:pt x="3494237" y="1082217"/>
                </a:lnTo>
                <a:lnTo>
                  <a:pt x="3487287" y="1035687"/>
                </a:lnTo>
                <a:lnTo>
                  <a:pt x="3479129" y="989563"/>
                </a:lnTo>
                <a:lnTo>
                  <a:pt x="3469777" y="943861"/>
                </a:lnTo>
                <a:lnTo>
                  <a:pt x="3459250" y="898600"/>
                </a:lnTo>
                <a:lnTo>
                  <a:pt x="3447564" y="853795"/>
                </a:lnTo>
                <a:lnTo>
                  <a:pt x="3434736" y="809463"/>
                </a:lnTo>
                <a:lnTo>
                  <a:pt x="3420781" y="765621"/>
                </a:lnTo>
                <a:lnTo>
                  <a:pt x="3405718" y="722286"/>
                </a:lnTo>
                <a:lnTo>
                  <a:pt x="3389563" y="679474"/>
                </a:lnTo>
                <a:lnTo>
                  <a:pt x="3372332" y="637202"/>
                </a:lnTo>
                <a:lnTo>
                  <a:pt x="3354043" y="595487"/>
                </a:lnTo>
                <a:lnTo>
                  <a:pt x="3334711" y="554346"/>
                </a:lnTo>
                <a:lnTo>
                  <a:pt x="3314355" y="513795"/>
                </a:lnTo>
                <a:lnTo>
                  <a:pt x="3292990" y="473851"/>
                </a:lnTo>
                <a:lnTo>
                  <a:pt x="3270633" y="434530"/>
                </a:lnTo>
                <a:lnTo>
                  <a:pt x="3247300" y="395850"/>
                </a:lnTo>
                <a:lnTo>
                  <a:pt x="3223010" y="357828"/>
                </a:lnTo>
                <a:lnTo>
                  <a:pt x="3197778" y="320479"/>
                </a:lnTo>
                <a:lnTo>
                  <a:pt x="3171621" y="283821"/>
                </a:lnTo>
                <a:lnTo>
                  <a:pt x="3144556" y="247870"/>
                </a:lnTo>
                <a:lnTo>
                  <a:pt x="3116599" y="212644"/>
                </a:lnTo>
                <a:lnTo>
                  <a:pt x="3087768" y="178158"/>
                </a:lnTo>
                <a:lnTo>
                  <a:pt x="3058079" y="144430"/>
                </a:lnTo>
                <a:lnTo>
                  <a:pt x="3027549" y="111476"/>
                </a:lnTo>
                <a:lnTo>
                  <a:pt x="2996194" y="79314"/>
                </a:lnTo>
                <a:lnTo>
                  <a:pt x="2964031" y="47959"/>
                </a:lnTo>
                <a:lnTo>
                  <a:pt x="2931077" y="17428"/>
                </a:lnTo>
                <a:lnTo>
                  <a:pt x="2911277" y="0"/>
                </a:lnTo>
              </a:path>
              <a:path w="3510280" h="3075940">
                <a:moveTo>
                  <a:pt x="598981" y="0"/>
                </a:moveTo>
                <a:lnTo>
                  <a:pt x="546228" y="47959"/>
                </a:lnTo>
                <a:lnTo>
                  <a:pt x="514065" y="79314"/>
                </a:lnTo>
                <a:lnTo>
                  <a:pt x="482710" y="111476"/>
                </a:lnTo>
                <a:lnTo>
                  <a:pt x="452180" y="144430"/>
                </a:lnTo>
                <a:lnTo>
                  <a:pt x="422490" y="178158"/>
                </a:lnTo>
                <a:lnTo>
                  <a:pt x="393659" y="212644"/>
                </a:lnTo>
                <a:lnTo>
                  <a:pt x="365703" y="247870"/>
                </a:lnTo>
                <a:lnTo>
                  <a:pt x="338638" y="283821"/>
                </a:lnTo>
                <a:lnTo>
                  <a:pt x="312481" y="320479"/>
                </a:lnTo>
                <a:lnTo>
                  <a:pt x="287249" y="357828"/>
                </a:lnTo>
                <a:lnTo>
                  <a:pt x="262958" y="395850"/>
                </a:lnTo>
                <a:lnTo>
                  <a:pt x="239626" y="434530"/>
                </a:lnTo>
                <a:lnTo>
                  <a:pt x="217269" y="473851"/>
                </a:lnTo>
                <a:lnTo>
                  <a:pt x="195904" y="513795"/>
                </a:lnTo>
                <a:lnTo>
                  <a:pt x="175547" y="554346"/>
                </a:lnTo>
                <a:lnTo>
                  <a:pt x="156216" y="595487"/>
                </a:lnTo>
                <a:lnTo>
                  <a:pt x="137926" y="637202"/>
                </a:lnTo>
                <a:lnTo>
                  <a:pt x="120696" y="679474"/>
                </a:lnTo>
                <a:lnTo>
                  <a:pt x="104540" y="722286"/>
                </a:lnTo>
                <a:lnTo>
                  <a:pt x="89477" y="765621"/>
                </a:lnTo>
                <a:lnTo>
                  <a:pt x="75523" y="809463"/>
                </a:lnTo>
                <a:lnTo>
                  <a:pt x="62694" y="853795"/>
                </a:lnTo>
                <a:lnTo>
                  <a:pt x="51008" y="898600"/>
                </a:lnTo>
                <a:lnTo>
                  <a:pt x="40481" y="943861"/>
                </a:lnTo>
                <a:lnTo>
                  <a:pt x="31130" y="989563"/>
                </a:lnTo>
                <a:lnTo>
                  <a:pt x="22971" y="1035687"/>
                </a:lnTo>
                <a:lnTo>
                  <a:pt x="16022" y="1082217"/>
                </a:lnTo>
                <a:lnTo>
                  <a:pt x="10298" y="1129137"/>
                </a:lnTo>
                <a:lnTo>
                  <a:pt x="5818" y="1176430"/>
                </a:lnTo>
                <a:lnTo>
                  <a:pt x="2597" y="1224079"/>
                </a:lnTo>
                <a:lnTo>
                  <a:pt x="652" y="1272067"/>
                </a:lnTo>
                <a:lnTo>
                  <a:pt x="0" y="1320378"/>
                </a:lnTo>
                <a:lnTo>
                  <a:pt x="652" y="1368689"/>
                </a:lnTo>
                <a:lnTo>
                  <a:pt x="2597" y="1416677"/>
                </a:lnTo>
                <a:lnTo>
                  <a:pt x="5818" y="1464326"/>
                </a:lnTo>
                <a:lnTo>
                  <a:pt x="10298" y="1511619"/>
                </a:lnTo>
                <a:lnTo>
                  <a:pt x="16022" y="1558539"/>
                </a:lnTo>
                <a:lnTo>
                  <a:pt x="22971" y="1605069"/>
                </a:lnTo>
                <a:lnTo>
                  <a:pt x="31130" y="1651193"/>
                </a:lnTo>
                <a:lnTo>
                  <a:pt x="40481" y="1696895"/>
                </a:lnTo>
                <a:lnTo>
                  <a:pt x="51008" y="1742156"/>
                </a:lnTo>
                <a:lnTo>
                  <a:pt x="62694" y="1786961"/>
                </a:lnTo>
                <a:lnTo>
                  <a:pt x="75523" y="1831293"/>
                </a:lnTo>
                <a:lnTo>
                  <a:pt x="89477" y="1875135"/>
                </a:lnTo>
                <a:lnTo>
                  <a:pt x="104540" y="1918470"/>
                </a:lnTo>
                <a:lnTo>
                  <a:pt x="120696" y="1961282"/>
                </a:lnTo>
                <a:lnTo>
                  <a:pt x="137926" y="2003554"/>
                </a:lnTo>
                <a:lnTo>
                  <a:pt x="156216" y="2045269"/>
                </a:lnTo>
                <a:lnTo>
                  <a:pt x="175547" y="2086410"/>
                </a:lnTo>
                <a:lnTo>
                  <a:pt x="195904" y="2126961"/>
                </a:lnTo>
                <a:lnTo>
                  <a:pt x="217269" y="2166905"/>
                </a:lnTo>
                <a:lnTo>
                  <a:pt x="239626" y="2206226"/>
                </a:lnTo>
                <a:lnTo>
                  <a:pt x="262958" y="2244906"/>
                </a:lnTo>
                <a:lnTo>
                  <a:pt x="287249" y="2282928"/>
                </a:lnTo>
                <a:lnTo>
                  <a:pt x="312481" y="2320277"/>
                </a:lnTo>
                <a:lnTo>
                  <a:pt x="338638" y="2356935"/>
                </a:lnTo>
                <a:lnTo>
                  <a:pt x="365703" y="2392886"/>
                </a:lnTo>
                <a:lnTo>
                  <a:pt x="393659" y="2428112"/>
                </a:lnTo>
                <a:lnTo>
                  <a:pt x="422490" y="2462598"/>
                </a:lnTo>
                <a:lnTo>
                  <a:pt x="452180" y="2496326"/>
                </a:lnTo>
                <a:lnTo>
                  <a:pt x="482710" y="2529280"/>
                </a:lnTo>
                <a:lnTo>
                  <a:pt x="514065" y="2561442"/>
                </a:lnTo>
                <a:lnTo>
                  <a:pt x="546228" y="2592797"/>
                </a:lnTo>
                <a:lnTo>
                  <a:pt x="579181" y="2623328"/>
                </a:lnTo>
                <a:lnTo>
                  <a:pt x="612910" y="2653017"/>
                </a:lnTo>
                <a:lnTo>
                  <a:pt x="647395" y="2681848"/>
                </a:lnTo>
                <a:lnTo>
                  <a:pt x="682622" y="2709805"/>
                </a:lnTo>
                <a:lnTo>
                  <a:pt x="718572" y="2736870"/>
                </a:lnTo>
                <a:lnTo>
                  <a:pt x="755230" y="2763027"/>
                </a:lnTo>
                <a:lnTo>
                  <a:pt x="792579" y="2788259"/>
                </a:lnTo>
                <a:lnTo>
                  <a:pt x="830602" y="2812549"/>
                </a:lnTo>
                <a:lnTo>
                  <a:pt x="869282" y="2835881"/>
                </a:lnTo>
                <a:lnTo>
                  <a:pt x="908602" y="2858238"/>
                </a:lnTo>
                <a:lnTo>
                  <a:pt x="948546" y="2879603"/>
                </a:lnTo>
                <a:lnTo>
                  <a:pt x="989097" y="2899960"/>
                </a:lnTo>
                <a:lnTo>
                  <a:pt x="1030238" y="2919292"/>
                </a:lnTo>
                <a:lnTo>
                  <a:pt x="1071953" y="2937581"/>
                </a:lnTo>
                <a:lnTo>
                  <a:pt x="1114225" y="2954812"/>
                </a:lnTo>
                <a:lnTo>
                  <a:pt x="1157037" y="2970967"/>
                </a:lnTo>
                <a:lnTo>
                  <a:pt x="1200372" y="2986030"/>
                </a:lnTo>
                <a:lnTo>
                  <a:pt x="1244214" y="2999984"/>
                </a:lnTo>
                <a:lnTo>
                  <a:pt x="1288546" y="3012813"/>
                </a:lnTo>
                <a:lnTo>
                  <a:pt x="1333351" y="3024499"/>
                </a:lnTo>
                <a:lnTo>
                  <a:pt x="1378613" y="3035026"/>
                </a:lnTo>
                <a:lnTo>
                  <a:pt x="1424314" y="3044377"/>
                </a:lnTo>
                <a:lnTo>
                  <a:pt x="1470438" y="3052536"/>
                </a:lnTo>
                <a:lnTo>
                  <a:pt x="1516969" y="3059486"/>
                </a:lnTo>
                <a:lnTo>
                  <a:pt x="1563889" y="3065209"/>
                </a:lnTo>
                <a:lnTo>
                  <a:pt x="1611181" y="3069690"/>
                </a:lnTo>
                <a:lnTo>
                  <a:pt x="1658830" y="3072911"/>
                </a:lnTo>
                <a:lnTo>
                  <a:pt x="1706818" y="3074856"/>
                </a:lnTo>
                <a:lnTo>
                  <a:pt x="1755129" y="3075508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8AA44AB3-8AEE-1C4C-A4BB-3D2973272A4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120217" y="6560828"/>
            <a:ext cx="2696145" cy="2676586"/>
          </a:xfrm>
          <a:prstGeom prst="rect">
            <a:avLst/>
          </a:prstGeom>
        </p:spPr>
      </p:pic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06EBED0F-A35D-9C4D-82F4-C1BA4DCEA702}"/>
              </a:ext>
            </a:extLst>
          </p:cNvPr>
          <p:cNvSpPr/>
          <p:nvPr/>
        </p:nvSpPr>
        <p:spPr>
          <a:xfrm>
            <a:off x="1" y="5172253"/>
            <a:ext cx="3261093" cy="4874193"/>
          </a:xfrm>
          <a:custGeom>
            <a:avLst/>
            <a:gdLst>
              <a:gd name="connsiteX0" fmla="*/ 58456 w 3261093"/>
              <a:gd name="connsiteY0" fmla="*/ 0 h 4874193"/>
              <a:gd name="connsiteX1" fmla="*/ 85887 w 3261093"/>
              <a:gd name="connsiteY1" fmla="*/ 1065 h 4874193"/>
              <a:gd name="connsiteX2" fmla="*/ 142196 w 3261093"/>
              <a:gd name="connsiteY2" fmla="*/ 9545 h 4874193"/>
              <a:gd name="connsiteX3" fmla="*/ 200292 w 3261093"/>
              <a:gd name="connsiteY3" fmla="*/ 26305 h 4874193"/>
              <a:gd name="connsiteX4" fmla="*/ 260007 w 3261093"/>
              <a:gd name="connsiteY4" fmla="*/ 51129 h 4874193"/>
              <a:gd name="connsiteX5" fmla="*/ 321170 w 3261093"/>
              <a:gd name="connsiteY5" fmla="*/ 83796 h 4874193"/>
              <a:gd name="connsiteX6" fmla="*/ 383611 w 3261093"/>
              <a:gd name="connsiteY6" fmla="*/ 124088 h 4874193"/>
              <a:gd name="connsiteX7" fmla="*/ 415259 w 3261093"/>
              <a:gd name="connsiteY7" fmla="*/ 147026 h 4874193"/>
              <a:gd name="connsiteX8" fmla="*/ 447162 w 3261093"/>
              <a:gd name="connsiteY8" fmla="*/ 171787 h 4874193"/>
              <a:gd name="connsiteX9" fmla="*/ 479301 w 3261093"/>
              <a:gd name="connsiteY9" fmla="*/ 198346 h 4874193"/>
              <a:gd name="connsiteX10" fmla="*/ 511653 w 3261093"/>
              <a:gd name="connsiteY10" fmla="*/ 226675 h 4874193"/>
              <a:gd name="connsiteX11" fmla="*/ 544198 w 3261093"/>
              <a:gd name="connsiteY11" fmla="*/ 256746 h 4874193"/>
              <a:gd name="connsiteX12" fmla="*/ 576914 w 3261093"/>
              <a:gd name="connsiteY12" fmla="*/ 288532 h 4874193"/>
              <a:gd name="connsiteX13" fmla="*/ 609780 w 3261093"/>
              <a:gd name="connsiteY13" fmla="*/ 322006 h 4874193"/>
              <a:gd name="connsiteX14" fmla="*/ 642775 w 3261093"/>
              <a:gd name="connsiteY14" fmla="*/ 357140 h 4874193"/>
              <a:gd name="connsiteX15" fmla="*/ 675878 w 3261093"/>
              <a:gd name="connsiteY15" fmla="*/ 393907 h 4874193"/>
              <a:gd name="connsiteX16" fmla="*/ 709067 w 3261093"/>
              <a:gd name="connsiteY16" fmla="*/ 432280 h 4874193"/>
              <a:gd name="connsiteX17" fmla="*/ 742322 w 3261093"/>
              <a:gd name="connsiteY17" fmla="*/ 472231 h 4874193"/>
              <a:gd name="connsiteX18" fmla="*/ 775621 w 3261093"/>
              <a:gd name="connsiteY18" fmla="*/ 513734 h 4874193"/>
              <a:gd name="connsiteX19" fmla="*/ 808943 w 3261093"/>
              <a:gd name="connsiteY19" fmla="*/ 556760 h 4874193"/>
              <a:gd name="connsiteX20" fmla="*/ 842267 w 3261093"/>
              <a:gd name="connsiteY20" fmla="*/ 601283 h 4874193"/>
              <a:gd name="connsiteX21" fmla="*/ 875571 w 3261093"/>
              <a:gd name="connsiteY21" fmla="*/ 647275 h 4874193"/>
              <a:gd name="connsiteX22" fmla="*/ 908835 w 3261093"/>
              <a:gd name="connsiteY22" fmla="*/ 694709 h 4874193"/>
              <a:gd name="connsiteX23" fmla="*/ 942037 w 3261093"/>
              <a:gd name="connsiteY23" fmla="*/ 743557 h 4874193"/>
              <a:gd name="connsiteX24" fmla="*/ 975155 w 3261093"/>
              <a:gd name="connsiteY24" fmla="*/ 793792 h 4874193"/>
              <a:gd name="connsiteX25" fmla="*/ 1008170 w 3261093"/>
              <a:gd name="connsiteY25" fmla="*/ 845387 h 4874193"/>
              <a:gd name="connsiteX26" fmla="*/ 1041059 w 3261093"/>
              <a:gd name="connsiteY26" fmla="*/ 898315 h 4874193"/>
              <a:gd name="connsiteX27" fmla="*/ 1073802 w 3261093"/>
              <a:gd name="connsiteY27" fmla="*/ 952548 h 4874193"/>
              <a:gd name="connsiteX28" fmla="*/ 1106377 w 3261093"/>
              <a:gd name="connsiteY28" fmla="*/ 1008058 h 4874193"/>
              <a:gd name="connsiteX29" fmla="*/ 1138763 w 3261093"/>
              <a:gd name="connsiteY29" fmla="*/ 1064819 h 4874193"/>
              <a:gd name="connsiteX30" fmla="*/ 1170938 w 3261093"/>
              <a:gd name="connsiteY30" fmla="*/ 1122804 h 4874193"/>
              <a:gd name="connsiteX31" fmla="*/ 1202882 w 3261093"/>
              <a:gd name="connsiteY31" fmla="*/ 1181984 h 4874193"/>
              <a:gd name="connsiteX32" fmla="*/ 1234574 w 3261093"/>
              <a:gd name="connsiteY32" fmla="*/ 1242333 h 4874193"/>
              <a:gd name="connsiteX33" fmla="*/ 1265992 w 3261093"/>
              <a:gd name="connsiteY33" fmla="*/ 1303823 h 4874193"/>
              <a:gd name="connsiteX34" fmla="*/ 1297115 w 3261093"/>
              <a:gd name="connsiteY34" fmla="*/ 1366427 h 4874193"/>
              <a:gd name="connsiteX35" fmla="*/ 1327922 w 3261093"/>
              <a:gd name="connsiteY35" fmla="*/ 1430117 h 4874193"/>
              <a:gd name="connsiteX36" fmla="*/ 1396951 w 3261093"/>
              <a:gd name="connsiteY36" fmla="*/ 1414619 h 4874193"/>
              <a:gd name="connsiteX37" fmla="*/ 1465299 w 3261093"/>
              <a:gd name="connsiteY37" fmla="*/ 1400067 h 4874193"/>
              <a:gd name="connsiteX38" fmla="*/ 1532931 w 3261093"/>
              <a:gd name="connsiteY38" fmla="*/ 1386460 h 4874193"/>
              <a:gd name="connsiteX39" fmla="*/ 1599810 w 3261093"/>
              <a:gd name="connsiteY39" fmla="*/ 1373801 h 4874193"/>
              <a:gd name="connsiteX40" fmla="*/ 1665901 w 3261093"/>
              <a:gd name="connsiteY40" fmla="*/ 1362089 h 4874193"/>
              <a:gd name="connsiteX41" fmla="*/ 1731169 w 3261093"/>
              <a:gd name="connsiteY41" fmla="*/ 1351324 h 4874193"/>
              <a:gd name="connsiteX42" fmla="*/ 1795579 w 3261093"/>
              <a:gd name="connsiteY42" fmla="*/ 1341508 h 4874193"/>
              <a:gd name="connsiteX43" fmla="*/ 1859095 w 3261093"/>
              <a:gd name="connsiteY43" fmla="*/ 1332641 h 4874193"/>
              <a:gd name="connsiteX44" fmla="*/ 1921682 w 3261093"/>
              <a:gd name="connsiteY44" fmla="*/ 1324724 h 4874193"/>
              <a:gd name="connsiteX45" fmla="*/ 1983303 w 3261093"/>
              <a:gd name="connsiteY45" fmla="*/ 1317756 h 4874193"/>
              <a:gd name="connsiteX46" fmla="*/ 2043925 w 3261093"/>
              <a:gd name="connsiteY46" fmla="*/ 1311738 h 4874193"/>
              <a:gd name="connsiteX47" fmla="*/ 2103511 w 3261093"/>
              <a:gd name="connsiteY47" fmla="*/ 1306672 h 4874193"/>
              <a:gd name="connsiteX48" fmla="*/ 2162026 w 3261093"/>
              <a:gd name="connsiteY48" fmla="*/ 1302557 h 4874193"/>
              <a:gd name="connsiteX49" fmla="*/ 2219435 w 3261093"/>
              <a:gd name="connsiteY49" fmla="*/ 1299394 h 4874193"/>
              <a:gd name="connsiteX50" fmla="*/ 2275702 w 3261093"/>
              <a:gd name="connsiteY50" fmla="*/ 1297184 h 4874193"/>
              <a:gd name="connsiteX51" fmla="*/ 2330791 w 3261093"/>
              <a:gd name="connsiteY51" fmla="*/ 1295927 h 4874193"/>
              <a:gd name="connsiteX52" fmla="*/ 2384668 w 3261093"/>
              <a:gd name="connsiteY52" fmla="*/ 1295623 h 4874193"/>
              <a:gd name="connsiteX53" fmla="*/ 2437297 w 3261093"/>
              <a:gd name="connsiteY53" fmla="*/ 1296274 h 4874193"/>
              <a:gd name="connsiteX54" fmla="*/ 2488642 w 3261093"/>
              <a:gd name="connsiteY54" fmla="*/ 1297879 h 4874193"/>
              <a:gd name="connsiteX55" fmla="*/ 2538668 w 3261093"/>
              <a:gd name="connsiteY55" fmla="*/ 1300440 h 4874193"/>
              <a:gd name="connsiteX56" fmla="*/ 2587340 w 3261093"/>
              <a:gd name="connsiteY56" fmla="*/ 1303956 h 4874193"/>
              <a:gd name="connsiteX57" fmla="*/ 2634623 w 3261093"/>
              <a:gd name="connsiteY57" fmla="*/ 1308428 h 4874193"/>
              <a:gd name="connsiteX58" fmla="*/ 2680480 w 3261093"/>
              <a:gd name="connsiteY58" fmla="*/ 1313858 h 4874193"/>
              <a:gd name="connsiteX59" fmla="*/ 2724876 w 3261093"/>
              <a:gd name="connsiteY59" fmla="*/ 1320244 h 4874193"/>
              <a:gd name="connsiteX60" fmla="*/ 2767777 w 3261093"/>
              <a:gd name="connsiteY60" fmla="*/ 1327589 h 4874193"/>
              <a:gd name="connsiteX61" fmla="*/ 2809146 w 3261093"/>
              <a:gd name="connsiteY61" fmla="*/ 1335891 h 4874193"/>
              <a:gd name="connsiteX62" fmla="*/ 2848948 w 3261093"/>
              <a:gd name="connsiteY62" fmla="*/ 1345153 h 4874193"/>
              <a:gd name="connsiteX63" fmla="*/ 2887148 w 3261093"/>
              <a:gd name="connsiteY63" fmla="*/ 1355374 h 4874193"/>
              <a:gd name="connsiteX64" fmla="*/ 2958599 w 3261093"/>
              <a:gd name="connsiteY64" fmla="*/ 1378697 h 4874193"/>
              <a:gd name="connsiteX65" fmla="*/ 3023216 w 3261093"/>
              <a:gd name="connsiteY65" fmla="*/ 1405864 h 4874193"/>
              <a:gd name="connsiteX66" fmla="*/ 3080716 w 3261093"/>
              <a:gd name="connsiteY66" fmla="*/ 1436879 h 4874193"/>
              <a:gd name="connsiteX67" fmla="*/ 3130815 w 3261093"/>
              <a:gd name="connsiteY67" fmla="*/ 1471747 h 4874193"/>
              <a:gd name="connsiteX68" fmla="*/ 3173230 w 3261093"/>
              <a:gd name="connsiteY68" fmla="*/ 1510472 h 4874193"/>
              <a:gd name="connsiteX69" fmla="*/ 3207678 w 3261093"/>
              <a:gd name="connsiteY69" fmla="*/ 1553057 h 4874193"/>
              <a:gd name="connsiteX70" fmla="*/ 3233874 w 3261093"/>
              <a:gd name="connsiteY70" fmla="*/ 1599508 h 4874193"/>
              <a:gd name="connsiteX71" fmla="*/ 3251362 w 3261093"/>
              <a:gd name="connsiteY71" fmla="*/ 1649163 h 4874193"/>
              <a:gd name="connsiteX72" fmla="*/ 3259987 w 3261093"/>
              <a:gd name="connsiteY72" fmla="*/ 1700797 h 4874193"/>
              <a:gd name="connsiteX73" fmla="*/ 3261093 w 3261093"/>
              <a:gd name="connsiteY73" fmla="*/ 1727412 h 4874193"/>
              <a:gd name="connsiteX74" fmla="*/ 3260097 w 3261093"/>
              <a:gd name="connsiteY74" fmla="*/ 1754531 h 4874193"/>
              <a:gd name="connsiteX75" fmla="*/ 3251902 w 3261093"/>
              <a:gd name="connsiteY75" fmla="*/ 1810199 h 4874193"/>
              <a:gd name="connsiteX76" fmla="*/ 3235614 w 3261093"/>
              <a:gd name="connsiteY76" fmla="*/ 1867636 h 4874193"/>
              <a:gd name="connsiteX77" fmla="*/ 3211444 w 3261093"/>
              <a:gd name="connsiteY77" fmla="*/ 1926674 h 4874193"/>
              <a:gd name="connsiteX78" fmla="*/ 3179602 w 3261093"/>
              <a:gd name="connsiteY78" fmla="*/ 1987150 h 4874193"/>
              <a:gd name="connsiteX79" fmla="*/ 3140299 w 3261093"/>
              <a:gd name="connsiteY79" fmla="*/ 2048897 h 4874193"/>
              <a:gd name="connsiteX80" fmla="*/ 3117916 w 3261093"/>
              <a:gd name="connsiteY80" fmla="*/ 2080196 h 4874193"/>
              <a:gd name="connsiteX81" fmla="*/ 3093747 w 3261093"/>
              <a:gd name="connsiteY81" fmla="*/ 2111750 h 4874193"/>
              <a:gd name="connsiteX82" fmla="*/ 3067818 w 3261093"/>
              <a:gd name="connsiteY82" fmla="*/ 2143540 h 4874193"/>
              <a:gd name="connsiteX83" fmla="*/ 3040156 w 3261093"/>
              <a:gd name="connsiteY83" fmla="*/ 2175543 h 4874193"/>
              <a:gd name="connsiteX84" fmla="*/ 3010787 w 3261093"/>
              <a:gd name="connsiteY84" fmla="*/ 2207741 h 4874193"/>
              <a:gd name="connsiteX85" fmla="*/ 2979737 w 3261093"/>
              <a:gd name="connsiteY85" fmla="*/ 2240111 h 4874193"/>
              <a:gd name="connsiteX86" fmla="*/ 2947033 w 3261093"/>
              <a:gd name="connsiteY86" fmla="*/ 2272633 h 4874193"/>
              <a:gd name="connsiteX87" fmla="*/ 2912702 w 3261093"/>
              <a:gd name="connsiteY87" fmla="*/ 2305287 h 4874193"/>
              <a:gd name="connsiteX88" fmla="*/ 2876769 w 3261093"/>
              <a:gd name="connsiteY88" fmla="*/ 2338052 h 4874193"/>
              <a:gd name="connsiteX89" fmla="*/ 2839261 w 3261093"/>
              <a:gd name="connsiteY89" fmla="*/ 2370907 h 4874193"/>
              <a:gd name="connsiteX90" fmla="*/ 2800204 w 3261093"/>
              <a:gd name="connsiteY90" fmla="*/ 2403832 h 4874193"/>
              <a:gd name="connsiteX91" fmla="*/ 2759624 w 3261093"/>
              <a:gd name="connsiteY91" fmla="*/ 2436805 h 4874193"/>
              <a:gd name="connsiteX92" fmla="*/ 2717549 w 3261093"/>
              <a:gd name="connsiteY92" fmla="*/ 2469806 h 4874193"/>
              <a:gd name="connsiteX93" fmla="*/ 2674004 w 3261093"/>
              <a:gd name="connsiteY93" fmla="*/ 2502814 h 4874193"/>
              <a:gd name="connsiteX94" fmla="*/ 2629016 w 3261093"/>
              <a:gd name="connsiteY94" fmla="*/ 2535809 h 4874193"/>
              <a:gd name="connsiteX95" fmla="*/ 2582611 w 3261093"/>
              <a:gd name="connsiteY95" fmla="*/ 2568770 h 4874193"/>
              <a:gd name="connsiteX96" fmla="*/ 2534816 w 3261093"/>
              <a:gd name="connsiteY96" fmla="*/ 2601676 h 4874193"/>
              <a:gd name="connsiteX97" fmla="*/ 2485656 w 3261093"/>
              <a:gd name="connsiteY97" fmla="*/ 2634507 h 4874193"/>
              <a:gd name="connsiteX98" fmla="*/ 2435159 w 3261093"/>
              <a:gd name="connsiteY98" fmla="*/ 2667241 h 4874193"/>
              <a:gd name="connsiteX99" fmla="*/ 2383350 w 3261093"/>
              <a:gd name="connsiteY99" fmla="*/ 2699859 h 4874193"/>
              <a:gd name="connsiteX100" fmla="*/ 2330256 w 3261093"/>
              <a:gd name="connsiteY100" fmla="*/ 2732339 h 4874193"/>
              <a:gd name="connsiteX101" fmla="*/ 2275903 w 3261093"/>
              <a:gd name="connsiteY101" fmla="*/ 2764660 h 4874193"/>
              <a:gd name="connsiteX102" fmla="*/ 2220319 w 3261093"/>
              <a:gd name="connsiteY102" fmla="*/ 2796803 h 4874193"/>
              <a:gd name="connsiteX103" fmla="*/ 2163528 w 3261093"/>
              <a:gd name="connsiteY103" fmla="*/ 2828746 h 4874193"/>
              <a:gd name="connsiteX104" fmla="*/ 2105558 w 3261093"/>
              <a:gd name="connsiteY104" fmla="*/ 2860468 h 4874193"/>
              <a:gd name="connsiteX105" fmla="*/ 2046434 w 3261093"/>
              <a:gd name="connsiteY105" fmla="*/ 2891950 h 4874193"/>
              <a:gd name="connsiteX106" fmla="*/ 1986184 w 3261093"/>
              <a:gd name="connsiteY106" fmla="*/ 2923169 h 4874193"/>
              <a:gd name="connsiteX107" fmla="*/ 1924833 w 3261093"/>
              <a:gd name="connsiteY107" fmla="*/ 2954106 h 4874193"/>
              <a:gd name="connsiteX108" fmla="*/ 1862408 w 3261093"/>
              <a:gd name="connsiteY108" fmla="*/ 2984740 h 4874193"/>
              <a:gd name="connsiteX109" fmla="*/ 1877160 w 3261093"/>
              <a:gd name="connsiteY109" fmla="*/ 3053879 h 4874193"/>
              <a:gd name="connsiteX110" fmla="*/ 1890956 w 3261093"/>
              <a:gd name="connsiteY110" fmla="*/ 3122306 h 4874193"/>
              <a:gd name="connsiteX111" fmla="*/ 1903797 w 3261093"/>
              <a:gd name="connsiteY111" fmla="*/ 3189982 h 4874193"/>
              <a:gd name="connsiteX112" fmla="*/ 1915682 w 3261093"/>
              <a:gd name="connsiteY112" fmla="*/ 3256872 h 4874193"/>
              <a:gd name="connsiteX113" fmla="*/ 1926610 w 3261093"/>
              <a:gd name="connsiteY113" fmla="*/ 3322940 h 4874193"/>
              <a:gd name="connsiteX114" fmla="*/ 1936580 w 3261093"/>
              <a:gd name="connsiteY114" fmla="*/ 3388148 h 4874193"/>
              <a:gd name="connsiteX115" fmla="*/ 1945593 w 3261093"/>
              <a:gd name="connsiteY115" fmla="*/ 3452462 h 4874193"/>
              <a:gd name="connsiteX116" fmla="*/ 1953648 w 3261093"/>
              <a:gd name="connsiteY116" fmla="*/ 3515844 h 4874193"/>
              <a:gd name="connsiteX117" fmla="*/ 1960744 w 3261093"/>
              <a:gd name="connsiteY117" fmla="*/ 3578257 h 4874193"/>
              <a:gd name="connsiteX118" fmla="*/ 1966880 w 3261093"/>
              <a:gd name="connsiteY118" fmla="*/ 3639667 h 4874193"/>
              <a:gd name="connsiteX119" fmla="*/ 1972057 w 3261093"/>
              <a:gd name="connsiteY119" fmla="*/ 3700035 h 4874193"/>
              <a:gd name="connsiteX120" fmla="*/ 1976273 w 3261093"/>
              <a:gd name="connsiteY120" fmla="*/ 3759326 h 4874193"/>
              <a:gd name="connsiteX121" fmla="*/ 1979529 w 3261093"/>
              <a:gd name="connsiteY121" fmla="*/ 3817504 h 4874193"/>
              <a:gd name="connsiteX122" fmla="*/ 1981823 w 3261093"/>
              <a:gd name="connsiteY122" fmla="*/ 3874532 h 4874193"/>
              <a:gd name="connsiteX123" fmla="*/ 1983155 w 3261093"/>
              <a:gd name="connsiteY123" fmla="*/ 3930373 h 4874193"/>
              <a:gd name="connsiteX124" fmla="*/ 1983525 w 3261093"/>
              <a:gd name="connsiteY124" fmla="*/ 3984992 h 4874193"/>
              <a:gd name="connsiteX125" fmla="*/ 1982931 w 3261093"/>
              <a:gd name="connsiteY125" fmla="*/ 4038351 h 4874193"/>
              <a:gd name="connsiteX126" fmla="*/ 1981375 w 3261093"/>
              <a:gd name="connsiteY126" fmla="*/ 4090416 h 4874193"/>
              <a:gd name="connsiteX127" fmla="*/ 1978854 w 3261093"/>
              <a:gd name="connsiteY127" fmla="*/ 4141148 h 4874193"/>
              <a:gd name="connsiteX128" fmla="*/ 1975369 w 3261093"/>
              <a:gd name="connsiteY128" fmla="*/ 4190512 h 4874193"/>
              <a:gd name="connsiteX129" fmla="*/ 1970919 w 3261093"/>
              <a:gd name="connsiteY129" fmla="*/ 4238471 h 4874193"/>
              <a:gd name="connsiteX130" fmla="*/ 1965504 w 3261093"/>
              <a:gd name="connsiteY130" fmla="*/ 4284990 h 4874193"/>
              <a:gd name="connsiteX131" fmla="*/ 1959122 w 3261093"/>
              <a:gd name="connsiteY131" fmla="*/ 4330031 h 4874193"/>
              <a:gd name="connsiteX132" fmla="*/ 1951774 w 3261093"/>
              <a:gd name="connsiteY132" fmla="*/ 4373558 h 4874193"/>
              <a:gd name="connsiteX133" fmla="*/ 1943459 w 3261093"/>
              <a:gd name="connsiteY133" fmla="*/ 4415535 h 4874193"/>
              <a:gd name="connsiteX134" fmla="*/ 1934176 w 3261093"/>
              <a:gd name="connsiteY134" fmla="*/ 4455926 h 4874193"/>
              <a:gd name="connsiteX135" fmla="*/ 1923925 w 3261093"/>
              <a:gd name="connsiteY135" fmla="*/ 4494694 h 4874193"/>
              <a:gd name="connsiteX136" fmla="*/ 1900517 w 3261093"/>
              <a:gd name="connsiteY136" fmla="*/ 4567215 h 4874193"/>
              <a:gd name="connsiteX137" fmla="*/ 1873230 w 3261093"/>
              <a:gd name="connsiteY137" fmla="*/ 4632808 h 4874193"/>
              <a:gd name="connsiteX138" fmla="*/ 1842061 w 3261093"/>
              <a:gd name="connsiteY138" fmla="*/ 4691183 h 4874193"/>
              <a:gd name="connsiteX139" fmla="*/ 1807005 w 3261093"/>
              <a:gd name="connsiteY139" fmla="*/ 4742046 h 4874193"/>
              <a:gd name="connsiteX140" fmla="*/ 1768058 w 3261093"/>
              <a:gd name="connsiteY140" fmla="*/ 4785109 h 4874193"/>
              <a:gd name="connsiteX141" fmla="*/ 1725215 w 3261093"/>
              <a:gd name="connsiteY141" fmla="*/ 4820079 h 4874193"/>
              <a:gd name="connsiteX142" fmla="*/ 1678474 w 3261093"/>
              <a:gd name="connsiteY142" fmla="*/ 4846666 h 4874193"/>
              <a:gd name="connsiteX143" fmla="*/ 1628016 w 3261093"/>
              <a:gd name="connsiteY143" fmla="*/ 4864518 h 4874193"/>
              <a:gd name="connsiteX144" fmla="*/ 1575005 w 3261093"/>
              <a:gd name="connsiteY144" fmla="*/ 4873224 h 4874193"/>
              <a:gd name="connsiteX145" fmla="*/ 1547663 w 3261093"/>
              <a:gd name="connsiteY145" fmla="*/ 4874193 h 4874193"/>
              <a:gd name="connsiteX146" fmla="*/ 1491417 w 3261093"/>
              <a:gd name="connsiteY146" fmla="*/ 4869507 h 4874193"/>
              <a:gd name="connsiteX147" fmla="*/ 1433238 w 3261093"/>
              <a:gd name="connsiteY147" fmla="*/ 4856178 h 4874193"/>
              <a:gd name="connsiteX148" fmla="*/ 1373305 w 3261093"/>
              <a:gd name="connsiteY148" fmla="*/ 4834436 h 4874193"/>
              <a:gd name="connsiteX149" fmla="*/ 1311797 w 3261093"/>
              <a:gd name="connsiteY149" fmla="*/ 4804509 h 4874193"/>
              <a:gd name="connsiteX150" fmla="*/ 1248893 w 3261093"/>
              <a:gd name="connsiteY150" fmla="*/ 4766626 h 4874193"/>
              <a:gd name="connsiteX151" fmla="*/ 1216973 w 3261093"/>
              <a:gd name="connsiteY151" fmla="*/ 4744772 h 4874193"/>
              <a:gd name="connsiteX152" fmla="*/ 1184772 w 3261093"/>
              <a:gd name="connsiteY152" fmla="*/ 4721015 h 4874193"/>
              <a:gd name="connsiteX153" fmla="*/ 1152311 w 3261093"/>
              <a:gd name="connsiteY153" fmla="*/ 4695384 h 4874193"/>
              <a:gd name="connsiteX154" fmla="*/ 1119613 w 3261093"/>
              <a:gd name="connsiteY154" fmla="*/ 4667906 h 4874193"/>
              <a:gd name="connsiteX155" fmla="*/ 1086700 w 3261093"/>
              <a:gd name="connsiteY155" fmla="*/ 4638610 h 4874193"/>
              <a:gd name="connsiteX156" fmla="*/ 1053595 w 3261093"/>
              <a:gd name="connsiteY156" fmla="*/ 4607526 h 4874193"/>
              <a:gd name="connsiteX157" fmla="*/ 1020320 w 3261093"/>
              <a:gd name="connsiteY157" fmla="*/ 4574681 h 4874193"/>
              <a:gd name="connsiteX158" fmla="*/ 986897 w 3261093"/>
              <a:gd name="connsiteY158" fmla="*/ 4540104 h 4874193"/>
              <a:gd name="connsiteX159" fmla="*/ 953349 w 3261093"/>
              <a:gd name="connsiteY159" fmla="*/ 4503824 h 4874193"/>
              <a:gd name="connsiteX160" fmla="*/ 919699 w 3261093"/>
              <a:gd name="connsiteY160" fmla="*/ 4465870 h 4874193"/>
              <a:gd name="connsiteX161" fmla="*/ 885968 w 3261093"/>
              <a:gd name="connsiteY161" fmla="*/ 4426269 h 4874193"/>
              <a:gd name="connsiteX162" fmla="*/ 852179 w 3261093"/>
              <a:gd name="connsiteY162" fmla="*/ 4385051 h 4874193"/>
              <a:gd name="connsiteX163" fmla="*/ 818354 w 3261093"/>
              <a:gd name="connsiteY163" fmla="*/ 4342244 h 4874193"/>
              <a:gd name="connsiteX164" fmla="*/ 784516 w 3261093"/>
              <a:gd name="connsiteY164" fmla="*/ 4297877 h 4874193"/>
              <a:gd name="connsiteX165" fmla="*/ 750687 w 3261093"/>
              <a:gd name="connsiteY165" fmla="*/ 4251977 h 4874193"/>
              <a:gd name="connsiteX166" fmla="*/ 716889 w 3261093"/>
              <a:gd name="connsiteY166" fmla="*/ 4204575 h 4874193"/>
              <a:gd name="connsiteX167" fmla="*/ 683146 w 3261093"/>
              <a:gd name="connsiteY167" fmla="*/ 4155698 h 4874193"/>
              <a:gd name="connsiteX168" fmla="*/ 649478 w 3261093"/>
              <a:gd name="connsiteY168" fmla="*/ 4105375 h 4874193"/>
              <a:gd name="connsiteX169" fmla="*/ 615909 w 3261093"/>
              <a:gd name="connsiteY169" fmla="*/ 4053635 h 4874193"/>
              <a:gd name="connsiteX170" fmla="*/ 582462 w 3261093"/>
              <a:gd name="connsiteY170" fmla="*/ 4000505 h 4874193"/>
              <a:gd name="connsiteX171" fmla="*/ 549157 w 3261093"/>
              <a:gd name="connsiteY171" fmla="*/ 3946016 h 4874193"/>
              <a:gd name="connsiteX172" fmla="*/ 516019 w 3261093"/>
              <a:gd name="connsiteY172" fmla="*/ 3890194 h 4874193"/>
              <a:gd name="connsiteX173" fmla="*/ 483068 w 3261093"/>
              <a:gd name="connsiteY173" fmla="*/ 3833070 h 4874193"/>
              <a:gd name="connsiteX174" fmla="*/ 450328 w 3261093"/>
              <a:gd name="connsiteY174" fmla="*/ 3774671 h 4874193"/>
              <a:gd name="connsiteX175" fmla="*/ 417821 w 3261093"/>
              <a:gd name="connsiteY175" fmla="*/ 3715026 h 4874193"/>
              <a:gd name="connsiteX176" fmla="*/ 385569 w 3261093"/>
              <a:gd name="connsiteY176" fmla="*/ 3654164 h 4874193"/>
              <a:gd name="connsiteX177" fmla="*/ 353595 w 3261093"/>
              <a:gd name="connsiteY177" fmla="*/ 3592113 h 4874193"/>
              <a:gd name="connsiteX178" fmla="*/ 321921 w 3261093"/>
              <a:gd name="connsiteY178" fmla="*/ 3528901 h 4874193"/>
              <a:gd name="connsiteX179" fmla="*/ 252891 w 3261093"/>
              <a:gd name="connsiteY179" fmla="*/ 3544402 h 4874193"/>
              <a:gd name="connsiteX180" fmla="*/ 184542 w 3261093"/>
              <a:gd name="connsiteY180" fmla="*/ 3558956 h 4874193"/>
              <a:gd name="connsiteX181" fmla="*/ 116910 w 3261093"/>
              <a:gd name="connsiteY181" fmla="*/ 3572564 h 4874193"/>
              <a:gd name="connsiteX182" fmla="*/ 50030 w 3261093"/>
              <a:gd name="connsiteY182" fmla="*/ 3585226 h 4874193"/>
              <a:gd name="connsiteX183" fmla="*/ 0 w 3261093"/>
              <a:gd name="connsiteY183" fmla="*/ 3594093 h 4874193"/>
              <a:gd name="connsiteX184" fmla="*/ 0 w 3261093"/>
              <a:gd name="connsiteY184" fmla="*/ 5680 h 4874193"/>
              <a:gd name="connsiteX185" fmla="*/ 5146 w 3261093"/>
              <a:gd name="connsiteY185" fmla="*/ 4352 h 487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261093" h="4874193">
                <a:moveTo>
                  <a:pt x="58456" y="0"/>
                </a:moveTo>
                <a:lnTo>
                  <a:pt x="85887" y="1065"/>
                </a:lnTo>
                <a:lnTo>
                  <a:pt x="142196" y="9545"/>
                </a:lnTo>
                <a:lnTo>
                  <a:pt x="200292" y="26305"/>
                </a:lnTo>
                <a:lnTo>
                  <a:pt x="260007" y="51129"/>
                </a:lnTo>
                <a:lnTo>
                  <a:pt x="321170" y="83796"/>
                </a:lnTo>
                <a:lnTo>
                  <a:pt x="383611" y="124088"/>
                </a:lnTo>
                <a:lnTo>
                  <a:pt x="415259" y="147026"/>
                </a:lnTo>
                <a:lnTo>
                  <a:pt x="447162" y="171787"/>
                </a:lnTo>
                <a:lnTo>
                  <a:pt x="479301" y="198346"/>
                </a:lnTo>
                <a:lnTo>
                  <a:pt x="511653" y="226675"/>
                </a:lnTo>
                <a:lnTo>
                  <a:pt x="544198" y="256746"/>
                </a:lnTo>
                <a:lnTo>
                  <a:pt x="576914" y="288532"/>
                </a:lnTo>
                <a:lnTo>
                  <a:pt x="609780" y="322006"/>
                </a:lnTo>
                <a:lnTo>
                  <a:pt x="642775" y="357140"/>
                </a:lnTo>
                <a:lnTo>
                  <a:pt x="675878" y="393907"/>
                </a:lnTo>
                <a:lnTo>
                  <a:pt x="709067" y="432280"/>
                </a:lnTo>
                <a:lnTo>
                  <a:pt x="742322" y="472231"/>
                </a:lnTo>
                <a:lnTo>
                  <a:pt x="775621" y="513734"/>
                </a:lnTo>
                <a:lnTo>
                  <a:pt x="808943" y="556760"/>
                </a:lnTo>
                <a:lnTo>
                  <a:pt x="842267" y="601283"/>
                </a:lnTo>
                <a:lnTo>
                  <a:pt x="875571" y="647275"/>
                </a:lnTo>
                <a:lnTo>
                  <a:pt x="908835" y="694709"/>
                </a:lnTo>
                <a:lnTo>
                  <a:pt x="942037" y="743557"/>
                </a:lnTo>
                <a:lnTo>
                  <a:pt x="975155" y="793792"/>
                </a:lnTo>
                <a:lnTo>
                  <a:pt x="1008170" y="845387"/>
                </a:lnTo>
                <a:lnTo>
                  <a:pt x="1041059" y="898315"/>
                </a:lnTo>
                <a:lnTo>
                  <a:pt x="1073802" y="952548"/>
                </a:lnTo>
                <a:lnTo>
                  <a:pt x="1106377" y="1008058"/>
                </a:lnTo>
                <a:lnTo>
                  <a:pt x="1138763" y="1064819"/>
                </a:lnTo>
                <a:lnTo>
                  <a:pt x="1170938" y="1122804"/>
                </a:lnTo>
                <a:lnTo>
                  <a:pt x="1202882" y="1181984"/>
                </a:lnTo>
                <a:lnTo>
                  <a:pt x="1234574" y="1242333"/>
                </a:lnTo>
                <a:lnTo>
                  <a:pt x="1265992" y="1303823"/>
                </a:lnTo>
                <a:lnTo>
                  <a:pt x="1297115" y="1366427"/>
                </a:lnTo>
                <a:lnTo>
                  <a:pt x="1327922" y="1430117"/>
                </a:lnTo>
                <a:lnTo>
                  <a:pt x="1396951" y="1414619"/>
                </a:lnTo>
                <a:lnTo>
                  <a:pt x="1465299" y="1400067"/>
                </a:lnTo>
                <a:lnTo>
                  <a:pt x="1532931" y="1386460"/>
                </a:lnTo>
                <a:lnTo>
                  <a:pt x="1599810" y="1373801"/>
                </a:lnTo>
                <a:lnTo>
                  <a:pt x="1665901" y="1362089"/>
                </a:lnTo>
                <a:lnTo>
                  <a:pt x="1731169" y="1351324"/>
                </a:lnTo>
                <a:lnTo>
                  <a:pt x="1795579" y="1341508"/>
                </a:lnTo>
                <a:lnTo>
                  <a:pt x="1859095" y="1332641"/>
                </a:lnTo>
                <a:lnTo>
                  <a:pt x="1921682" y="1324724"/>
                </a:lnTo>
                <a:lnTo>
                  <a:pt x="1983303" y="1317756"/>
                </a:lnTo>
                <a:lnTo>
                  <a:pt x="2043925" y="1311738"/>
                </a:lnTo>
                <a:lnTo>
                  <a:pt x="2103511" y="1306672"/>
                </a:lnTo>
                <a:lnTo>
                  <a:pt x="2162026" y="1302557"/>
                </a:lnTo>
                <a:lnTo>
                  <a:pt x="2219435" y="1299394"/>
                </a:lnTo>
                <a:lnTo>
                  <a:pt x="2275702" y="1297184"/>
                </a:lnTo>
                <a:lnTo>
                  <a:pt x="2330791" y="1295927"/>
                </a:lnTo>
                <a:lnTo>
                  <a:pt x="2384668" y="1295623"/>
                </a:lnTo>
                <a:lnTo>
                  <a:pt x="2437297" y="1296274"/>
                </a:lnTo>
                <a:lnTo>
                  <a:pt x="2488642" y="1297879"/>
                </a:lnTo>
                <a:lnTo>
                  <a:pt x="2538668" y="1300440"/>
                </a:lnTo>
                <a:lnTo>
                  <a:pt x="2587340" y="1303956"/>
                </a:lnTo>
                <a:lnTo>
                  <a:pt x="2634623" y="1308428"/>
                </a:lnTo>
                <a:lnTo>
                  <a:pt x="2680480" y="1313858"/>
                </a:lnTo>
                <a:lnTo>
                  <a:pt x="2724876" y="1320244"/>
                </a:lnTo>
                <a:lnTo>
                  <a:pt x="2767777" y="1327589"/>
                </a:lnTo>
                <a:lnTo>
                  <a:pt x="2809146" y="1335891"/>
                </a:lnTo>
                <a:lnTo>
                  <a:pt x="2848948" y="1345153"/>
                </a:lnTo>
                <a:lnTo>
                  <a:pt x="2887148" y="1355374"/>
                </a:lnTo>
                <a:lnTo>
                  <a:pt x="2958599" y="1378697"/>
                </a:lnTo>
                <a:lnTo>
                  <a:pt x="3023216" y="1405864"/>
                </a:lnTo>
                <a:lnTo>
                  <a:pt x="3080716" y="1436879"/>
                </a:lnTo>
                <a:lnTo>
                  <a:pt x="3130815" y="1471747"/>
                </a:lnTo>
                <a:lnTo>
                  <a:pt x="3173230" y="1510472"/>
                </a:lnTo>
                <a:lnTo>
                  <a:pt x="3207678" y="1553057"/>
                </a:lnTo>
                <a:lnTo>
                  <a:pt x="3233874" y="1599508"/>
                </a:lnTo>
                <a:lnTo>
                  <a:pt x="3251362" y="1649163"/>
                </a:lnTo>
                <a:lnTo>
                  <a:pt x="3259987" y="1700797"/>
                </a:lnTo>
                <a:lnTo>
                  <a:pt x="3261093" y="1727412"/>
                </a:lnTo>
                <a:lnTo>
                  <a:pt x="3260097" y="1754531"/>
                </a:lnTo>
                <a:lnTo>
                  <a:pt x="3251902" y="1810199"/>
                </a:lnTo>
                <a:lnTo>
                  <a:pt x="3235614" y="1867636"/>
                </a:lnTo>
                <a:lnTo>
                  <a:pt x="3211444" y="1926674"/>
                </a:lnTo>
                <a:lnTo>
                  <a:pt x="3179602" y="1987150"/>
                </a:lnTo>
                <a:lnTo>
                  <a:pt x="3140299" y="2048897"/>
                </a:lnTo>
                <a:lnTo>
                  <a:pt x="3117916" y="2080196"/>
                </a:lnTo>
                <a:lnTo>
                  <a:pt x="3093747" y="2111750"/>
                </a:lnTo>
                <a:lnTo>
                  <a:pt x="3067818" y="2143540"/>
                </a:lnTo>
                <a:lnTo>
                  <a:pt x="3040156" y="2175543"/>
                </a:lnTo>
                <a:lnTo>
                  <a:pt x="3010787" y="2207741"/>
                </a:lnTo>
                <a:lnTo>
                  <a:pt x="2979737" y="2240111"/>
                </a:lnTo>
                <a:lnTo>
                  <a:pt x="2947033" y="2272633"/>
                </a:lnTo>
                <a:lnTo>
                  <a:pt x="2912702" y="2305287"/>
                </a:lnTo>
                <a:lnTo>
                  <a:pt x="2876769" y="2338052"/>
                </a:lnTo>
                <a:lnTo>
                  <a:pt x="2839261" y="2370907"/>
                </a:lnTo>
                <a:lnTo>
                  <a:pt x="2800204" y="2403832"/>
                </a:lnTo>
                <a:lnTo>
                  <a:pt x="2759624" y="2436805"/>
                </a:lnTo>
                <a:lnTo>
                  <a:pt x="2717549" y="2469806"/>
                </a:lnTo>
                <a:lnTo>
                  <a:pt x="2674004" y="2502814"/>
                </a:lnTo>
                <a:lnTo>
                  <a:pt x="2629016" y="2535809"/>
                </a:lnTo>
                <a:lnTo>
                  <a:pt x="2582611" y="2568770"/>
                </a:lnTo>
                <a:lnTo>
                  <a:pt x="2534816" y="2601676"/>
                </a:lnTo>
                <a:lnTo>
                  <a:pt x="2485656" y="2634507"/>
                </a:lnTo>
                <a:lnTo>
                  <a:pt x="2435159" y="2667241"/>
                </a:lnTo>
                <a:lnTo>
                  <a:pt x="2383350" y="2699859"/>
                </a:lnTo>
                <a:lnTo>
                  <a:pt x="2330256" y="2732339"/>
                </a:lnTo>
                <a:lnTo>
                  <a:pt x="2275903" y="2764660"/>
                </a:lnTo>
                <a:lnTo>
                  <a:pt x="2220319" y="2796803"/>
                </a:lnTo>
                <a:lnTo>
                  <a:pt x="2163528" y="2828746"/>
                </a:lnTo>
                <a:lnTo>
                  <a:pt x="2105558" y="2860468"/>
                </a:lnTo>
                <a:lnTo>
                  <a:pt x="2046434" y="2891950"/>
                </a:lnTo>
                <a:lnTo>
                  <a:pt x="1986184" y="2923169"/>
                </a:lnTo>
                <a:lnTo>
                  <a:pt x="1924833" y="2954106"/>
                </a:lnTo>
                <a:lnTo>
                  <a:pt x="1862408" y="2984740"/>
                </a:lnTo>
                <a:lnTo>
                  <a:pt x="1877160" y="3053879"/>
                </a:lnTo>
                <a:lnTo>
                  <a:pt x="1890956" y="3122306"/>
                </a:lnTo>
                <a:lnTo>
                  <a:pt x="1903797" y="3189982"/>
                </a:lnTo>
                <a:lnTo>
                  <a:pt x="1915682" y="3256872"/>
                </a:lnTo>
                <a:lnTo>
                  <a:pt x="1926610" y="3322940"/>
                </a:lnTo>
                <a:lnTo>
                  <a:pt x="1936580" y="3388148"/>
                </a:lnTo>
                <a:lnTo>
                  <a:pt x="1945593" y="3452462"/>
                </a:lnTo>
                <a:lnTo>
                  <a:pt x="1953648" y="3515844"/>
                </a:lnTo>
                <a:lnTo>
                  <a:pt x="1960744" y="3578257"/>
                </a:lnTo>
                <a:lnTo>
                  <a:pt x="1966880" y="3639667"/>
                </a:lnTo>
                <a:lnTo>
                  <a:pt x="1972057" y="3700035"/>
                </a:lnTo>
                <a:lnTo>
                  <a:pt x="1976273" y="3759326"/>
                </a:lnTo>
                <a:lnTo>
                  <a:pt x="1979529" y="3817504"/>
                </a:lnTo>
                <a:lnTo>
                  <a:pt x="1981823" y="3874532"/>
                </a:lnTo>
                <a:lnTo>
                  <a:pt x="1983155" y="3930373"/>
                </a:lnTo>
                <a:lnTo>
                  <a:pt x="1983525" y="3984992"/>
                </a:lnTo>
                <a:lnTo>
                  <a:pt x="1982931" y="4038351"/>
                </a:lnTo>
                <a:lnTo>
                  <a:pt x="1981375" y="4090416"/>
                </a:lnTo>
                <a:lnTo>
                  <a:pt x="1978854" y="4141148"/>
                </a:lnTo>
                <a:lnTo>
                  <a:pt x="1975369" y="4190512"/>
                </a:lnTo>
                <a:lnTo>
                  <a:pt x="1970919" y="4238471"/>
                </a:lnTo>
                <a:lnTo>
                  <a:pt x="1965504" y="4284990"/>
                </a:lnTo>
                <a:lnTo>
                  <a:pt x="1959122" y="4330031"/>
                </a:lnTo>
                <a:lnTo>
                  <a:pt x="1951774" y="4373558"/>
                </a:lnTo>
                <a:lnTo>
                  <a:pt x="1943459" y="4415535"/>
                </a:lnTo>
                <a:lnTo>
                  <a:pt x="1934176" y="4455926"/>
                </a:lnTo>
                <a:lnTo>
                  <a:pt x="1923925" y="4494694"/>
                </a:lnTo>
                <a:lnTo>
                  <a:pt x="1900517" y="4567215"/>
                </a:lnTo>
                <a:lnTo>
                  <a:pt x="1873230" y="4632808"/>
                </a:lnTo>
                <a:lnTo>
                  <a:pt x="1842061" y="4691183"/>
                </a:lnTo>
                <a:lnTo>
                  <a:pt x="1807005" y="4742046"/>
                </a:lnTo>
                <a:lnTo>
                  <a:pt x="1768058" y="4785109"/>
                </a:lnTo>
                <a:lnTo>
                  <a:pt x="1725215" y="4820079"/>
                </a:lnTo>
                <a:lnTo>
                  <a:pt x="1678474" y="4846666"/>
                </a:lnTo>
                <a:lnTo>
                  <a:pt x="1628016" y="4864518"/>
                </a:lnTo>
                <a:lnTo>
                  <a:pt x="1575005" y="4873224"/>
                </a:lnTo>
                <a:lnTo>
                  <a:pt x="1547663" y="4874193"/>
                </a:lnTo>
                <a:lnTo>
                  <a:pt x="1491417" y="4869507"/>
                </a:lnTo>
                <a:lnTo>
                  <a:pt x="1433238" y="4856178"/>
                </a:lnTo>
                <a:lnTo>
                  <a:pt x="1373305" y="4834436"/>
                </a:lnTo>
                <a:lnTo>
                  <a:pt x="1311797" y="4804509"/>
                </a:lnTo>
                <a:lnTo>
                  <a:pt x="1248893" y="4766626"/>
                </a:lnTo>
                <a:lnTo>
                  <a:pt x="1216973" y="4744772"/>
                </a:lnTo>
                <a:lnTo>
                  <a:pt x="1184772" y="4721015"/>
                </a:lnTo>
                <a:lnTo>
                  <a:pt x="1152311" y="4695384"/>
                </a:lnTo>
                <a:lnTo>
                  <a:pt x="1119613" y="4667906"/>
                </a:lnTo>
                <a:lnTo>
                  <a:pt x="1086700" y="4638610"/>
                </a:lnTo>
                <a:lnTo>
                  <a:pt x="1053595" y="4607526"/>
                </a:lnTo>
                <a:lnTo>
                  <a:pt x="1020320" y="4574681"/>
                </a:lnTo>
                <a:lnTo>
                  <a:pt x="986897" y="4540104"/>
                </a:lnTo>
                <a:lnTo>
                  <a:pt x="953349" y="4503824"/>
                </a:lnTo>
                <a:lnTo>
                  <a:pt x="919699" y="4465870"/>
                </a:lnTo>
                <a:lnTo>
                  <a:pt x="885968" y="4426269"/>
                </a:lnTo>
                <a:lnTo>
                  <a:pt x="852179" y="4385051"/>
                </a:lnTo>
                <a:lnTo>
                  <a:pt x="818354" y="4342244"/>
                </a:lnTo>
                <a:lnTo>
                  <a:pt x="784516" y="4297877"/>
                </a:lnTo>
                <a:lnTo>
                  <a:pt x="750687" y="4251977"/>
                </a:lnTo>
                <a:lnTo>
                  <a:pt x="716889" y="4204575"/>
                </a:lnTo>
                <a:lnTo>
                  <a:pt x="683146" y="4155698"/>
                </a:lnTo>
                <a:lnTo>
                  <a:pt x="649478" y="4105375"/>
                </a:lnTo>
                <a:lnTo>
                  <a:pt x="615909" y="4053635"/>
                </a:lnTo>
                <a:lnTo>
                  <a:pt x="582462" y="4000505"/>
                </a:lnTo>
                <a:lnTo>
                  <a:pt x="549157" y="3946016"/>
                </a:lnTo>
                <a:lnTo>
                  <a:pt x="516019" y="3890194"/>
                </a:lnTo>
                <a:lnTo>
                  <a:pt x="483068" y="3833070"/>
                </a:lnTo>
                <a:lnTo>
                  <a:pt x="450328" y="3774671"/>
                </a:lnTo>
                <a:lnTo>
                  <a:pt x="417821" y="3715026"/>
                </a:lnTo>
                <a:lnTo>
                  <a:pt x="385569" y="3654164"/>
                </a:lnTo>
                <a:lnTo>
                  <a:pt x="353595" y="3592113"/>
                </a:lnTo>
                <a:lnTo>
                  <a:pt x="321921" y="3528901"/>
                </a:lnTo>
                <a:lnTo>
                  <a:pt x="252891" y="3544402"/>
                </a:lnTo>
                <a:lnTo>
                  <a:pt x="184542" y="3558956"/>
                </a:lnTo>
                <a:lnTo>
                  <a:pt x="116910" y="3572564"/>
                </a:lnTo>
                <a:lnTo>
                  <a:pt x="50030" y="3585226"/>
                </a:lnTo>
                <a:lnTo>
                  <a:pt x="0" y="3594093"/>
                </a:lnTo>
                <a:lnTo>
                  <a:pt x="0" y="5680"/>
                </a:lnTo>
                <a:lnTo>
                  <a:pt x="5146" y="4352"/>
                </a:lnTo>
                <a:close/>
              </a:path>
            </a:pathLst>
          </a:custGeom>
          <a:solidFill>
            <a:srgbClr val="820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976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94C31C66-F214-704F-A110-01469772F0AE}"/>
              </a:ext>
            </a:extLst>
          </p:cNvPr>
          <p:cNvSpPr/>
          <p:nvPr/>
        </p:nvSpPr>
        <p:spPr>
          <a:xfrm>
            <a:off x="13695919" y="1235075"/>
            <a:ext cx="4900930" cy="4424045"/>
          </a:xfrm>
          <a:custGeom>
            <a:avLst/>
            <a:gdLst/>
            <a:ahLst/>
            <a:cxnLst/>
            <a:rect l="l" t="t" r="r" b="b"/>
            <a:pathLst>
              <a:path w="4900930" h="4424045">
                <a:moveTo>
                  <a:pt x="2390781" y="0"/>
                </a:moveTo>
                <a:lnTo>
                  <a:pt x="2377321" y="49978"/>
                </a:lnTo>
                <a:lnTo>
                  <a:pt x="2364890" y="99982"/>
                </a:lnTo>
                <a:lnTo>
                  <a:pt x="2353483" y="150000"/>
                </a:lnTo>
                <a:lnTo>
                  <a:pt x="2343092" y="200022"/>
                </a:lnTo>
                <a:lnTo>
                  <a:pt x="2333711" y="250036"/>
                </a:lnTo>
                <a:lnTo>
                  <a:pt x="2325333" y="300032"/>
                </a:lnTo>
                <a:lnTo>
                  <a:pt x="2317953" y="349999"/>
                </a:lnTo>
                <a:lnTo>
                  <a:pt x="2311562" y="399925"/>
                </a:lnTo>
                <a:lnTo>
                  <a:pt x="2306155" y="449799"/>
                </a:lnTo>
                <a:lnTo>
                  <a:pt x="2301725" y="499611"/>
                </a:lnTo>
                <a:lnTo>
                  <a:pt x="2298266" y="549350"/>
                </a:lnTo>
                <a:lnTo>
                  <a:pt x="2295771" y="599005"/>
                </a:lnTo>
                <a:lnTo>
                  <a:pt x="2294233" y="648564"/>
                </a:lnTo>
                <a:lnTo>
                  <a:pt x="2293646" y="698016"/>
                </a:lnTo>
                <a:lnTo>
                  <a:pt x="2294003" y="747351"/>
                </a:lnTo>
                <a:lnTo>
                  <a:pt x="2295298" y="796558"/>
                </a:lnTo>
                <a:lnTo>
                  <a:pt x="2297524" y="845626"/>
                </a:lnTo>
                <a:lnTo>
                  <a:pt x="2300674" y="894543"/>
                </a:lnTo>
                <a:lnTo>
                  <a:pt x="2304743" y="943298"/>
                </a:lnTo>
                <a:lnTo>
                  <a:pt x="2309723" y="991882"/>
                </a:lnTo>
                <a:lnTo>
                  <a:pt x="2315608" y="1040282"/>
                </a:lnTo>
                <a:lnTo>
                  <a:pt x="2322391" y="1088487"/>
                </a:lnTo>
                <a:lnTo>
                  <a:pt x="2330066" y="1136488"/>
                </a:lnTo>
                <a:lnTo>
                  <a:pt x="2338626" y="1184271"/>
                </a:lnTo>
                <a:lnTo>
                  <a:pt x="2348065" y="1231828"/>
                </a:lnTo>
                <a:lnTo>
                  <a:pt x="2358376" y="1279146"/>
                </a:lnTo>
                <a:lnTo>
                  <a:pt x="2369553" y="1326215"/>
                </a:lnTo>
                <a:lnTo>
                  <a:pt x="2381588" y="1373024"/>
                </a:lnTo>
                <a:lnTo>
                  <a:pt x="2394475" y="1419562"/>
                </a:lnTo>
                <a:lnTo>
                  <a:pt x="2408209" y="1465817"/>
                </a:lnTo>
                <a:lnTo>
                  <a:pt x="2422782" y="1511778"/>
                </a:lnTo>
                <a:lnTo>
                  <a:pt x="2438187" y="1557436"/>
                </a:lnTo>
                <a:lnTo>
                  <a:pt x="2454418" y="1602778"/>
                </a:lnTo>
                <a:lnTo>
                  <a:pt x="2471469" y="1647794"/>
                </a:lnTo>
                <a:lnTo>
                  <a:pt x="2489333" y="1692473"/>
                </a:lnTo>
                <a:lnTo>
                  <a:pt x="2508004" y="1736803"/>
                </a:lnTo>
                <a:lnTo>
                  <a:pt x="2527474" y="1780775"/>
                </a:lnTo>
                <a:lnTo>
                  <a:pt x="2547737" y="1824376"/>
                </a:lnTo>
                <a:lnTo>
                  <a:pt x="2568787" y="1867595"/>
                </a:lnTo>
                <a:lnTo>
                  <a:pt x="2590618" y="1910423"/>
                </a:lnTo>
                <a:lnTo>
                  <a:pt x="97008" y="1212067"/>
                </a:lnTo>
                <a:lnTo>
                  <a:pt x="84396" y="1258805"/>
                </a:lnTo>
                <a:lnTo>
                  <a:pt x="72685" y="1305572"/>
                </a:lnTo>
                <a:lnTo>
                  <a:pt x="61870" y="1352359"/>
                </a:lnTo>
                <a:lnTo>
                  <a:pt x="51944" y="1399157"/>
                </a:lnTo>
                <a:lnTo>
                  <a:pt x="42903" y="1445957"/>
                </a:lnTo>
                <a:lnTo>
                  <a:pt x="34742" y="1492748"/>
                </a:lnTo>
                <a:lnTo>
                  <a:pt x="27455" y="1539522"/>
                </a:lnTo>
                <a:lnTo>
                  <a:pt x="21036" y="1586269"/>
                </a:lnTo>
                <a:lnTo>
                  <a:pt x="15482" y="1632981"/>
                </a:lnTo>
                <a:lnTo>
                  <a:pt x="10786" y="1679646"/>
                </a:lnTo>
                <a:lnTo>
                  <a:pt x="6943" y="1726257"/>
                </a:lnTo>
                <a:lnTo>
                  <a:pt x="3949" y="1772804"/>
                </a:lnTo>
                <a:lnTo>
                  <a:pt x="1796" y="1819278"/>
                </a:lnTo>
                <a:lnTo>
                  <a:pt x="482" y="1865668"/>
                </a:lnTo>
                <a:lnTo>
                  <a:pt x="0" y="1911966"/>
                </a:lnTo>
                <a:lnTo>
                  <a:pt x="344" y="1958163"/>
                </a:lnTo>
                <a:lnTo>
                  <a:pt x="1510" y="2004249"/>
                </a:lnTo>
                <a:lnTo>
                  <a:pt x="3493" y="2050214"/>
                </a:lnTo>
                <a:lnTo>
                  <a:pt x="6287" y="2096050"/>
                </a:lnTo>
                <a:lnTo>
                  <a:pt x="9887" y="2141747"/>
                </a:lnTo>
                <a:lnTo>
                  <a:pt x="14287" y="2187295"/>
                </a:lnTo>
                <a:lnTo>
                  <a:pt x="19483" y="2232686"/>
                </a:lnTo>
                <a:lnTo>
                  <a:pt x="25469" y="2277909"/>
                </a:lnTo>
                <a:lnTo>
                  <a:pt x="32240" y="2322956"/>
                </a:lnTo>
                <a:lnTo>
                  <a:pt x="39791" y="2367817"/>
                </a:lnTo>
                <a:lnTo>
                  <a:pt x="48116" y="2412483"/>
                </a:lnTo>
                <a:lnTo>
                  <a:pt x="57210" y="2456945"/>
                </a:lnTo>
                <a:lnTo>
                  <a:pt x="67068" y="2501192"/>
                </a:lnTo>
                <a:lnTo>
                  <a:pt x="77685" y="2545216"/>
                </a:lnTo>
                <a:lnTo>
                  <a:pt x="89055" y="2589008"/>
                </a:lnTo>
                <a:lnTo>
                  <a:pt x="101174" y="2632557"/>
                </a:lnTo>
                <a:lnTo>
                  <a:pt x="114035" y="2675855"/>
                </a:lnTo>
                <a:lnTo>
                  <a:pt x="127633" y="2718893"/>
                </a:lnTo>
                <a:lnTo>
                  <a:pt x="141965" y="2761660"/>
                </a:lnTo>
                <a:lnTo>
                  <a:pt x="157023" y="2804148"/>
                </a:lnTo>
                <a:lnTo>
                  <a:pt x="172803" y="2846347"/>
                </a:lnTo>
                <a:lnTo>
                  <a:pt x="189300" y="2888248"/>
                </a:lnTo>
                <a:lnTo>
                  <a:pt x="206508" y="2929841"/>
                </a:lnTo>
                <a:lnTo>
                  <a:pt x="224422" y="2971118"/>
                </a:lnTo>
                <a:lnTo>
                  <a:pt x="243037" y="3012068"/>
                </a:lnTo>
                <a:lnTo>
                  <a:pt x="262348" y="3052683"/>
                </a:lnTo>
                <a:lnTo>
                  <a:pt x="282349" y="3092952"/>
                </a:lnTo>
                <a:lnTo>
                  <a:pt x="303035" y="3132867"/>
                </a:lnTo>
                <a:lnTo>
                  <a:pt x="324401" y="3172419"/>
                </a:lnTo>
                <a:lnTo>
                  <a:pt x="346441" y="3211597"/>
                </a:lnTo>
                <a:lnTo>
                  <a:pt x="369151" y="3250394"/>
                </a:lnTo>
                <a:lnTo>
                  <a:pt x="392525" y="3288798"/>
                </a:lnTo>
                <a:lnTo>
                  <a:pt x="416557" y="3326801"/>
                </a:lnTo>
                <a:lnTo>
                  <a:pt x="441243" y="3364394"/>
                </a:lnTo>
                <a:lnTo>
                  <a:pt x="466578" y="3401567"/>
                </a:lnTo>
                <a:lnTo>
                  <a:pt x="492555" y="3438310"/>
                </a:lnTo>
                <a:lnTo>
                  <a:pt x="519171" y="3474615"/>
                </a:lnTo>
                <a:lnTo>
                  <a:pt x="546419" y="3510472"/>
                </a:lnTo>
                <a:lnTo>
                  <a:pt x="574294" y="3545872"/>
                </a:lnTo>
                <a:lnTo>
                  <a:pt x="602791" y="3580805"/>
                </a:lnTo>
                <a:lnTo>
                  <a:pt x="631905" y="3615262"/>
                </a:lnTo>
                <a:lnTo>
                  <a:pt x="661630" y="3649234"/>
                </a:lnTo>
                <a:lnTo>
                  <a:pt x="691962" y="3682710"/>
                </a:lnTo>
                <a:lnTo>
                  <a:pt x="722895" y="3715683"/>
                </a:lnTo>
                <a:lnTo>
                  <a:pt x="754423" y="3748142"/>
                </a:lnTo>
                <a:lnTo>
                  <a:pt x="786542" y="3780079"/>
                </a:lnTo>
                <a:lnTo>
                  <a:pt x="819246" y="3811483"/>
                </a:lnTo>
                <a:lnTo>
                  <a:pt x="852530" y="3842346"/>
                </a:lnTo>
                <a:lnTo>
                  <a:pt x="886389" y="3872658"/>
                </a:lnTo>
                <a:lnTo>
                  <a:pt x="920818" y="3902409"/>
                </a:lnTo>
                <a:lnTo>
                  <a:pt x="955810" y="3931591"/>
                </a:lnTo>
                <a:lnTo>
                  <a:pt x="991362" y="3960194"/>
                </a:lnTo>
                <a:lnTo>
                  <a:pt x="1027467" y="3988208"/>
                </a:lnTo>
                <a:lnTo>
                  <a:pt x="1064121" y="4015625"/>
                </a:lnTo>
                <a:lnTo>
                  <a:pt x="1101318" y="4042435"/>
                </a:lnTo>
                <a:lnTo>
                  <a:pt x="1139053" y="4068628"/>
                </a:lnTo>
                <a:lnTo>
                  <a:pt x="1177321" y="4094195"/>
                </a:lnTo>
                <a:lnTo>
                  <a:pt x="1216116" y="4119128"/>
                </a:lnTo>
                <a:lnTo>
                  <a:pt x="1255433" y="4143415"/>
                </a:lnTo>
                <a:lnTo>
                  <a:pt x="1295267" y="4167049"/>
                </a:lnTo>
                <a:lnTo>
                  <a:pt x="1335613" y="4190020"/>
                </a:lnTo>
                <a:lnTo>
                  <a:pt x="1376466" y="4212318"/>
                </a:lnTo>
                <a:lnTo>
                  <a:pt x="1417819" y="4233934"/>
                </a:lnTo>
                <a:lnTo>
                  <a:pt x="1459669" y="4254858"/>
                </a:lnTo>
                <a:lnTo>
                  <a:pt x="1502009" y="4275082"/>
                </a:lnTo>
                <a:lnTo>
                  <a:pt x="1544834" y="4294596"/>
                </a:lnTo>
                <a:lnTo>
                  <a:pt x="1588140" y="4313391"/>
                </a:lnTo>
                <a:lnTo>
                  <a:pt x="1631920" y="4331456"/>
                </a:lnTo>
                <a:lnTo>
                  <a:pt x="1676171" y="4348784"/>
                </a:lnTo>
                <a:lnTo>
                  <a:pt x="1720885" y="4365364"/>
                </a:lnTo>
                <a:lnTo>
                  <a:pt x="1766059" y="4381187"/>
                </a:lnTo>
                <a:lnTo>
                  <a:pt x="1811687" y="4396244"/>
                </a:lnTo>
                <a:lnTo>
                  <a:pt x="1857763" y="4410525"/>
                </a:lnTo>
                <a:lnTo>
                  <a:pt x="1904283" y="4424022"/>
                </a:lnTo>
                <a:lnTo>
                  <a:pt x="2601476" y="1931072"/>
                </a:lnTo>
                <a:lnTo>
                  <a:pt x="2624423" y="1973008"/>
                </a:lnTo>
                <a:lnTo>
                  <a:pt x="2648130" y="2014519"/>
                </a:lnTo>
                <a:lnTo>
                  <a:pt x="2672589" y="2055594"/>
                </a:lnTo>
                <a:lnTo>
                  <a:pt x="2697794" y="2096221"/>
                </a:lnTo>
                <a:lnTo>
                  <a:pt x="2723740" y="2136390"/>
                </a:lnTo>
                <a:lnTo>
                  <a:pt x="2750420" y="2176089"/>
                </a:lnTo>
                <a:lnTo>
                  <a:pt x="2777827" y="2215306"/>
                </a:lnTo>
                <a:lnTo>
                  <a:pt x="2805955" y="2254031"/>
                </a:lnTo>
                <a:lnTo>
                  <a:pt x="2834799" y="2292252"/>
                </a:lnTo>
                <a:lnTo>
                  <a:pt x="2864352" y="2329958"/>
                </a:lnTo>
                <a:lnTo>
                  <a:pt x="2894607" y="2367137"/>
                </a:lnTo>
                <a:lnTo>
                  <a:pt x="2925559" y="2403779"/>
                </a:lnTo>
                <a:lnTo>
                  <a:pt x="2957201" y="2439872"/>
                </a:lnTo>
                <a:lnTo>
                  <a:pt x="2989527" y="2475404"/>
                </a:lnTo>
                <a:lnTo>
                  <a:pt x="3022530" y="2510365"/>
                </a:lnTo>
                <a:lnTo>
                  <a:pt x="3056205" y="2544744"/>
                </a:lnTo>
                <a:lnTo>
                  <a:pt x="3090545" y="2578528"/>
                </a:lnTo>
                <a:lnTo>
                  <a:pt x="3125544" y="2611706"/>
                </a:lnTo>
                <a:lnTo>
                  <a:pt x="3161196" y="2644269"/>
                </a:lnTo>
                <a:lnTo>
                  <a:pt x="3197494" y="2676203"/>
                </a:lnTo>
                <a:lnTo>
                  <a:pt x="3234432" y="2707498"/>
                </a:lnTo>
                <a:lnTo>
                  <a:pt x="3272004" y="2738142"/>
                </a:lnTo>
                <a:lnTo>
                  <a:pt x="3310204" y="2768125"/>
                </a:lnTo>
                <a:lnTo>
                  <a:pt x="3349025" y="2797435"/>
                </a:lnTo>
                <a:lnTo>
                  <a:pt x="3388462" y="2826061"/>
                </a:lnTo>
                <a:lnTo>
                  <a:pt x="3428507" y="2853991"/>
                </a:lnTo>
                <a:lnTo>
                  <a:pt x="3469155" y="2881214"/>
                </a:lnTo>
                <a:lnTo>
                  <a:pt x="3510400" y="2907719"/>
                </a:lnTo>
                <a:lnTo>
                  <a:pt x="3552235" y="2933494"/>
                </a:lnTo>
                <a:lnTo>
                  <a:pt x="3594653" y="2958529"/>
                </a:lnTo>
                <a:lnTo>
                  <a:pt x="3637650" y="2982812"/>
                </a:lnTo>
                <a:lnTo>
                  <a:pt x="3681217" y="3006332"/>
                </a:lnTo>
                <a:lnTo>
                  <a:pt x="3725350" y="3029077"/>
                </a:lnTo>
                <a:lnTo>
                  <a:pt x="3770042" y="3051037"/>
                </a:lnTo>
                <a:lnTo>
                  <a:pt x="3815287" y="3072199"/>
                </a:lnTo>
                <a:lnTo>
                  <a:pt x="3861078" y="3092553"/>
                </a:lnTo>
                <a:lnTo>
                  <a:pt x="3907409" y="3112088"/>
                </a:lnTo>
                <a:lnTo>
                  <a:pt x="3954274" y="3130791"/>
                </a:lnTo>
                <a:lnTo>
                  <a:pt x="4001667" y="3148653"/>
                </a:lnTo>
                <a:lnTo>
                  <a:pt x="4049582" y="3165661"/>
                </a:lnTo>
                <a:lnTo>
                  <a:pt x="4098011" y="3181804"/>
                </a:lnTo>
                <a:lnTo>
                  <a:pt x="4146950" y="3197071"/>
                </a:lnTo>
                <a:lnTo>
                  <a:pt x="4196391" y="3211451"/>
                </a:lnTo>
                <a:lnTo>
                  <a:pt x="4900369" y="702386"/>
                </a:lnTo>
                <a:lnTo>
                  <a:pt x="2390781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7A59DAAA-CE89-F149-B39C-5BCF5551C93A}"/>
              </a:ext>
            </a:extLst>
          </p:cNvPr>
          <p:cNvSpPr/>
          <p:nvPr/>
        </p:nvSpPr>
        <p:spPr>
          <a:xfrm>
            <a:off x="2324573" y="4465458"/>
            <a:ext cx="15469869" cy="3705860"/>
          </a:xfrm>
          <a:custGeom>
            <a:avLst/>
            <a:gdLst/>
            <a:ahLst/>
            <a:cxnLst/>
            <a:rect l="l" t="t" r="r" b="b"/>
            <a:pathLst>
              <a:path w="15469869" h="3705859">
                <a:moveTo>
                  <a:pt x="13643647" y="0"/>
                </a:moveTo>
                <a:lnTo>
                  <a:pt x="1802217" y="77505"/>
                </a:lnTo>
                <a:lnTo>
                  <a:pt x="1753893" y="78452"/>
                </a:lnTo>
                <a:lnTo>
                  <a:pt x="1705889" y="80650"/>
                </a:lnTo>
                <a:lnTo>
                  <a:pt x="1658220" y="84082"/>
                </a:lnTo>
                <a:lnTo>
                  <a:pt x="1610903" y="88732"/>
                </a:lnTo>
                <a:lnTo>
                  <a:pt x="1563952" y="94585"/>
                </a:lnTo>
                <a:lnTo>
                  <a:pt x="1517383" y="101625"/>
                </a:lnTo>
                <a:lnTo>
                  <a:pt x="1471213" y="109836"/>
                </a:lnTo>
                <a:lnTo>
                  <a:pt x="1425455" y="119202"/>
                </a:lnTo>
                <a:lnTo>
                  <a:pt x="1380127" y="129708"/>
                </a:lnTo>
                <a:lnTo>
                  <a:pt x="1335243" y="141338"/>
                </a:lnTo>
                <a:lnTo>
                  <a:pt x="1290820" y="154076"/>
                </a:lnTo>
                <a:lnTo>
                  <a:pt x="1246871" y="167906"/>
                </a:lnTo>
                <a:lnTo>
                  <a:pt x="1203415" y="182813"/>
                </a:lnTo>
                <a:lnTo>
                  <a:pt x="1160464" y="198780"/>
                </a:lnTo>
                <a:lnTo>
                  <a:pt x="1118037" y="215793"/>
                </a:lnTo>
                <a:lnTo>
                  <a:pt x="1076147" y="233834"/>
                </a:lnTo>
                <a:lnTo>
                  <a:pt x="1034811" y="252889"/>
                </a:lnTo>
                <a:lnTo>
                  <a:pt x="994044" y="272942"/>
                </a:lnTo>
                <a:lnTo>
                  <a:pt x="953861" y="293976"/>
                </a:lnTo>
                <a:lnTo>
                  <a:pt x="914279" y="315977"/>
                </a:lnTo>
                <a:lnTo>
                  <a:pt x="875312" y="338928"/>
                </a:lnTo>
                <a:lnTo>
                  <a:pt x="836977" y="362813"/>
                </a:lnTo>
                <a:lnTo>
                  <a:pt x="799288" y="387618"/>
                </a:lnTo>
                <a:lnTo>
                  <a:pt x="762263" y="413325"/>
                </a:lnTo>
                <a:lnTo>
                  <a:pt x="725915" y="439919"/>
                </a:lnTo>
                <a:lnTo>
                  <a:pt x="690261" y="467385"/>
                </a:lnTo>
                <a:lnTo>
                  <a:pt x="655316" y="495707"/>
                </a:lnTo>
                <a:lnTo>
                  <a:pt x="621096" y="524868"/>
                </a:lnTo>
                <a:lnTo>
                  <a:pt x="587616" y="554854"/>
                </a:lnTo>
                <a:lnTo>
                  <a:pt x="554892" y="585648"/>
                </a:lnTo>
                <a:lnTo>
                  <a:pt x="522939" y="617235"/>
                </a:lnTo>
                <a:lnTo>
                  <a:pt x="491774" y="649598"/>
                </a:lnTo>
                <a:lnTo>
                  <a:pt x="461411" y="682722"/>
                </a:lnTo>
                <a:lnTo>
                  <a:pt x="431866" y="716592"/>
                </a:lnTo>
                <a:lnTo>
                  <a:pt x="403155" y="751191"/>
                </a:lnTo>
                <a:lnTo>
                  <a:pt x="375293" y="786504"/>
                </a:lnTo>
                <a:lnTo>
                  <a:pt x="348296" y="822515"/>
                </a:lnTo>
                <a:lnTo>
                  <a:pt x="322180" y="859208"/>
                </a:lnTo>
                <a:lnTo>
                  <a:pt x="296960" y="896567"/>
                </a:lnTo>
                <a:lnTo>
                  <a:pt x="272651" y="934577"/>
                </a:lnTo>
                <a:lnTo>
                  <a:pt x="249269" y="973221"/>
                </a:lnTo>
                <a:lnTo>
                  <a:pt x="226830" y="1012485"/>
                </a:lnTo>
                <a:lnTo>
                  <a:pt x="205350" y="1052352"/>
                </a:lnTo>
                <a:lnTo>
                  <a:pt x="184843" y="1092807"/>
                </a:lnTo>
                <a:lnTo>
                  <a:pt x="165326" y="1133833"/>
                </a:lnTo>
                <a:lnTo>
                  <a:pt x="146813" y="1175415"/>
                </a:lnTo>
                <a:lnTo>
                  <a:pt x="129322" y="1217538"/>
                </a:lnTo>
                <a:lnTo>
                  <a:pt x="112866" y="1260185"/>
                </a:lnTo>
                <a:lnTo>
                  <a:pt x="97462" y="1303340"/>
                </a:lnTo>
                <a:lnTo>
                  <a:pt x="83125" y="1346989"/>
                </a:lnTo>
                <a:lnTo>
                  <a:pt x="69872" y="1391114"/>
                </a:lnTo>
                <a:lnTo>
                  <a:pt x="57716" y="1435701"/>
                </a:lnTo>
                <a:lnTo>
                  <a:pt x="46675" y="1480733"/>
                </a:lnTo>
                <a:lnTo>
                  <a:pt x="36763" y="1526195"/>
                </a:lnTo>
                <a:lnTo>
                  <a:pt x="27996" y="1572071"/>
                </a:lnTo>
                <a:lnTo>
                  <a:pt x="20390" y="1618345"/>
                </a:lnTo>
                <a:lnTo>
                  <a:pt x="13960" y="1665002"/>
                </a:lnTo>
                <a:lnTo>
                  <a:pt x="8722" y="1712026"/>
                </a:lnTo>
                <a:lnTo>
                  <a:pt x="4691" y="1759400"/>
                </a:lnTo>
                <a:lnTo>
                  <a:pt x="1884" y="1807109"/>
                </a:lnTo>
                <a:lnTo>
                  <a:pt x="315" y="1855138"/>
                </a:lnTo>
                <a:lnTo>
                  <a:pt x="0" y="1903470"/>
                </a:lnTo>
                <a:lnTo>
                  <a:pt x="947" y="1951794"/>
                </a:lnTo>
                <a:lnTo>
                  <a:pt x="3145" y="1999798"/>
                </a:lnTo>
                <a:lnTo>
                  <a:pt x="6578" y="2047466"/>
                </a:lnTo>
                <a:lnTo>
                  <a:pt x="11228" y="2094783"/>
                </a:lnTo>
                <a:lnTo>
                  <a:pt x="17081" y="2141733"/>
                </a:lnTo>
                <a:lnTo>
                  <a:pt x="24122" y="2188301"/>
                </a:lnTo>
                <a:lnTo>
                  <a:pt x="32333" y="2234472"/>
                </a:lnTo>
                <a:lnTo>
                  <a:pt x="41700" y="2280229"/>
                </a:lnTo>
                <a:lnTo>
                  <a:pt x="52206" y="2325557"/>
                </a:lnTo>
                <a:lnTo>
                  <a:pt x="63836" y="2370440"/>
                </a:lnTo>
                <a:lnTo>
                  <a:pt x="76574" y="2414864"/>
                </a:lnTo>
                <a:lnTo>
                  <a:pt x="90404" y="2458812"/>
                </a:lnTo>
                <a:lnTo>
                  <a:pt x="105311" y="2502268"/>
                </a:lnTo>
                <a:lnTo>
                  <a:pt x="121279" y="2545218"/>
                </a:lnTo>
                <a:lnTo>
                  <a:pt x="138291" y="2587646"/>
                </a:lnTo>
                <a:lnTo>
                  <a:pt x="156333" y="2629536"/>
                </a:lnTo>
                <a:lnTo>
                  <a:pt x="175388" y="2670872"/>
                </a:lnTo>
                <a:lnTo>
                  <a:pt x="195441" y="2711639"/>
                </a:lnTo>
                <a:lnTo>
                  <a:pt x="216476" y="2751821"/>
                </a:lnTo>
                <a:lnTo>
                  <a:pt x="238476" y="2791404"/>
                </a:lnTo>
                <a:lnTo>
                  <a:pt x="261427" y="2830370"/>
                </a:lnTo>
                <a:lnTo>
                  <a:pt x="285313" y="2868705"/>
                </a:lnTo>
                <a:lnTo>
                  <a:pt x="310117" y="2906394"/>
                </a:lnTo>
                <a:lnTo>
                  <a:pt x="335824" y="2943419"/>
                </a:lnTo>
                <a:lnTo>
                  <a:pt x="362418" y="2979767"/>
                </a:lnTo>
                <a:lnTo>
                  <a:pt x="389884" y="3015421"/>
                </a:lnTo>
                <a:lnTo>
                  <a:pt x="418206" y="3050366"/>
                </a:lnTo>
                <a:lnTo>
                  <a:pt x="447367" y="3084586"/>
                </a:lnTo>
                <a:lnTo>
                  <a:pt x="477353" y="3118066"/>
                </a:lnTo>
                <a:lnTo>
                  <a:pt x="508147" y="3150790"/>
                </a:lnTo>
                <a:lnTo>
                  <a:pt x="539733" y="3182743"/>
                </a:lnTo>
                <a:lnTo>
                  <a:pt x="572096" y="3213908"/>
                </a:lnTo>
                <a:lnTo>
                  <a:pt x="605221" y="3244271"/>
                </a:lnTo>
                <a:lnTo>
                  <a:pt x="639090" y="3273816"/>
                </a:lnTo>
                <a:lnTo>
                  <a:pt x="673689" y="3302527"/>
                </a:lnTo>
                <a:lnTo>
                  <a:pt x="709002" y="3330389"/>
                </a:lnTo>
                <a:lnTo>
                  <a:pt x="745012" y="3357385"/>
                </a:lnTo>
                <a:lnTo>
                  <a:pt x="781705" y="3383502"/>
                </a:lnTo>
                <a:lnTo>
                  <a:pt x="819064" y="3408722"/>
                </a:lnTo>
                <a:lnTo>
                  <a:pt x="857074" y="3433031"/>
                </a:lnTo>
                <a:lnTo>
                  <a:pt x="895718" y="3456412"/>
                </a:lnTo>
                <a:lnTo>
                  <a:pt x="934982" y="3478851"/>
                </a:lnTo>
                <a:lnTo>
                  <a:pt x="974849" y="3500332"/>
                </a:lnTo>
                <a:lnTo>
                  <a:pt x="1015303" y="3520838"/>
                </a:lnTo>
                <a:lnTo>
                  <a:pt x="1056329" y="3540356"/>
                </a:lnTo>
                <a:lnTo>
                  <a:pt x="1097911" y="3558868"/>
                </a:lnTo>
                <a:lnTo>
                  <a:pt x="1140034" y="3576360"/>
                </a:lnTo>
                <a:lnTo>
                  <a:pt x="1182680" y="3592815"/>
                </a:lnTo>
                <a:lnTo>
                  <a:pt x="1225836" y="3608219"/>
                </a:lnTo>
                <a:lnTo>
                  <a:pt x="1269484" y="3622555"/>
                </a:lnTo>
                <a:lnTo>
                  <a:pt x="1313609" y="3635809"/>
                </a:lnTo>
                <a:lnTo>
                  <a:pt x="1358196" y="3647964"/>
                </a:lnTo>
                <a:lnTo>
                  <a:pt x="1403228" y="3659005"/>
                </a:lnTo>
                <a:lnTo>
                  <a:pt x="1448690" y="3668917"/>
                </a:lnTo>
                <a:lnTo>
                  <a:pt x="1494566" y="3677683"/>
                </a:lnTo>
                <a:lnTo>
                  <a:pt x="1540840" y="3685289"/>
                </a:lnTo>
                <a:lnTo>
                  <a:pt x="1587497" y="3691719"/>
                </a:lnTo>
                <a:lnTo>
                  <a:pt x="1634520" y="3696956"/>
                </a:lnTo>
                <a:lnTo>
                  <a:pt x="1681894" y="3700987"/>
                </a:lnTo>
                <a:lnTo>
                  <a:pt x="1729604" y="3703794"/>
                </a:lnTo>
                <a:lnTo>
                  <a:pt x="1777633" y="3705363"/>
                </a:lnTo>
                <a:lnTo>
                  <a:pt x="1825965" y="3705677"/>
                </a:lnTo>
                <a:lnTo>
                  <a:pt x="13667395" y="3628182"/>
                </a:lnTo>
                <a:lnTo>
                  <a:pt x="13715718" y="3627234"/>
                </a:lnTo>
                <a:lnTo>
                  <a:pt x="13763722" y="3625036"/>
                </a:lnTo>
                <a:lnTo>
                  <a:pt x="13811390" y="3621604"/>
                </a:lnTo>
                <a:lnTo>
                  <a:pt x="13858707" y="3616954"/>
                </a:lnTo>
                <a:lnTo>
                  <a:pt x="13905657" y="3611100"/>
                </a:lnTo>
                <a:lnTo>
                  <a:pt x="13952225" y="3604060"/>
                </a:lnTo>
                <a:lnTo>
                  <a:pt x="13998396" y="3595849"/>
                </a:lnTo>
                <a:lnTo>
                  <a:pt x="14044153" y="3586482"/>
                </a:lnTo>
                <a:lnTo>
                  <a:pt x="14089481" y="3575976"/>
                </a:lnTo>
                <a:lnTo>
                  <a:pt x="14134364" y="3564346"/>
                </a:lnTo>
                <a:lnTo>
                  <a:pt x="14178788" y="3551608"/>
                </a:lnTo>
                <a:lnTo>
                  <a:pt x="14222735" y="3537777"/>
                </a:lnTo>
                <a:lnTo>
                  <a:pt x="14266192" y="3522870"/>
                </a:lnTo>
                <a:lnTo>
                  <a:pt x="14309142" y="3506903"/>
                </a:lnTo>
                <a:lnTo>
                  <a:pt x="14351569" y="3489890"/>
                </a:lnTo>
                <a:lnTo>
                  <a:pt x="14393459" y="3471849"/>
                </a:lnTo>
                <a:lnTo>
                  <a:pt x="14434795" y="3452793"/>
                </a:lnTo>
                <a:lnTo>
                  <a:pt x="14475561" y="3432741"/>
                </a:lnTo>
                <a:lnTo>
                  <a:pt x="14515744" y="3411706"/>
                </a:lnTo>
                <a:lnTo>
                  <a:pt x="14555326" y="3389706"/>
                </a:lnTo>
                <a:lnTo>
                  <a:pt x="14594292" y="3366755"/>
                </a:lnTo>
                <a:lnTo>
                  <a:pt x="14632627" y="3342869"/>
                </a:lnTo>
                <a:lnTo>
                  <a:pt x="14670315" y="3318065"/>
                </a:lnTo>
                <a:lnTo>
                  <a:pt x="14707341" y="3292358"/>
                </a:lnTo>
                <a:lnTo>
                  <a:pt x="14743689" y="3265763"/>
                </a:lnTo>
                <a:lnTo>
                  <a:pt x="14779343" y="3238297"/>
                </a:lnTo>
                <a:lnTo>
                  <a:pt x="14814287" y="3209976"/>
                </a:lnTo>
                <a:lnTo>
                  <a:pt x="14848507" y="3180814"/>
                </a:lnTo>
                <a:lnTo>
                  <a:pt x="14881987" y="3150829"/>
                </a:lnTo>
                <a:lnTo>
                  <a:pt x="14914711" y="3120035"/>
                </a:lnTo>
                <a:lnTo>
                  <a:pt x="14946664" y="3088449"/>
                </a:lnTo>
                <a:lnTo>
                  <a:pt x="14977829" y="3056085"/>
                </a:lnTo>
                <a:lnTo>
                  <a:pt x="15008192" y="3022961"/>
                </a:lnTo>
                <a:lnTo>
                  <a:pt x="15037736" y="2989092"/>
                </a:lnTo>
                <a:lnTo>
                  <a:pt x="15066447" y="2954493"/>
                </a:lnTo>
                <a:lnTo>
                  <a:pt x="15094309" y="2919180"/>
                </a:lnTo>
                <a:lnTo>
                  <a:pt x="15121306" y="2883170"/>
                </a:lnTo>
                <a:lnTo>
                  <a:pt x="15147422" y="2846477"/>
                </a:lnTo>
                <a:lnTo>
                  <a:pt x="15172642" y="2809118"/>
                </a:lnTo>
                <a:lnTo>
                  <a:pt x="15196951" y="2771108"/>
                </a:lnTo>
                <a:lnTo>
                  <a:pt x="15220332" y="2732463"/>
                </a:lnTo>
                <a:lnTo>
                  <a:pt x="15242771" y="2693200"/>
                </a:lnTo>
                <a:lnTo>
                  <a:pt x="15264252" y="2653333"/>
                </a:lnTo>
                <a:lnTo>
                  <a:pt x="15284758" y="2612879"/>
                </a:lnTo>
                <a:lnTo>
                  <a:pt x="15304276" y="2571852"/>
                </a:lnTo>
                <a:lnTo>
                  <a:pt x="15322788" y="2530270"/>
                </a:lnTo>
                <a:lnTo>
                  <a:pt x="15340280" y="2488148"/>
                </a:lnTo>
                <a:lnTo>
                  <a:pt x="15356735" y="2445501"/>
                </a:lnTo>
                <a:lnTo>
                  <a:pt x="15372139" y="2402346"/>
                </a:lnTo>
                <a:lnTo>
                  <a:pt x="15386476" y="2358698"/>
                </a:lnTo>
                <a:lnTo>
                  <a:pt x="15399730" y="2314572"/>
                </a:lnTo>
                <a:lnTo>
                  <a:pt x="15411885" y="2269986"/>
                </a:lnTo>
                <a:lnTo>
                  <a:pt x="15422927" y="2224954"/>
                </a:lnTo>
                <a:lnTo>
                  <a:pt x="15432838" y="2179492"/>
                </a:lnTo>
                <a:lnTo>
                  <a:pt x="15441605" y="2133616"/>
                </a:lnTo>
                <a:lnTo>
                  <a:pt x="15449211" y="2087341"/>
                </a:lnTo>
                <a:lnTo>
                  <a:pt x="15455641" y="2040685"/>
                </a:lnTo>
                <a:lnTo>
                  <a:pt x="15460879" y="1993662"/>
                </a:lnTo>
                <a:lnTo>
                  <a:pt x="15464910" y="1946287"/>
                </a:lnTo>
                <a:lnTo>
                  <a:pt x="15467718" y="1898578"/>
                </a:lnTo>
                <a:lnTo>
                  <a:pt x="15469287" y="1850549"/>
                </a:lnTo>
                <a:lnTo>
                  <a:pt x="15469602" y="1802217"/>
                </a:lnTo>
                <a:lnTo>
                  <a:pt x="15468654" y="1753893"/>
                </a:lnTo>
                <a:lnTo>
                  <a:pt x="15466457" y="1705889"/>
                </a:lnTo>
                <a:lnTo>
                  <a:pt x="15463025" y="1658220"/>
                </a:lnTo>
                <a:lnTo>
                  <a:pt x="15458375" y="1610903"/>
                </a:lnTo>
                <a:lnTo>
                  <a:pt x="15452522" y="1563952"/>
                </a:lnTo>
                <a:lnTo>
                  <a:pt x="15445482" y="1517383"/>
                </a:lnTo>
                <a:lnTo>
                  <a:pt x="15437271" y="1471213"/>
                </a:lnTo>
                <a:lnTo>
                  <a:pt x="15427905" y="1425455"/>
                </a:lnTo>
                <a:lnTo>
                  <a:pt x="15417399" y="1380127"/>
                </a:lnTo>
                <a:lnTo>
                  <a:pt x="15405769" y="1335243"/>
                </a:lnTo>
                <a:lnTo>
                  <a:pt x="15393031" y="1290820"/>
                </a:lnTo>
                <a:lnTo>
                  <a:pt x="15379201" y="1246871"/>
                </a:lnTo>
                <a:lnTo>
                  <a:pt x="15364294" y="1203415"/>
                </a:lnTo>
                <a:lnTo>
                  <a:pt x="15348327" y="1160464"/>
                </a:lnTo>
                <a:lnTo>
                  <a:pt x="15331314" y="1118037"/>
                </a:lnTo>
                <a:lnTo>
                  <a:pt x="15313273" y="1076147"/>
                </a:lnTo>
                <a:lnTo>
                  <a:pt x="15294218" y="1034811"/>
                </a:lnTo>
                <a:lnTo>
                  <a:pt x="15274165" y="994044"/>
                </a:lnTo>
                <a:lnTo>
                  <a:pt x="15253131" y="953861"/>
                </a:lnTo>
                <a:lnTo>
                  <a:pt x="15231130" y="914279"/>
                </a:lnTo>
                <a:lnTo>
                  <a:pt x="15208179" y="875312"/>
                </a:lnTo>
                <a:lnTo>
                  <a:pt x="15184294" y="836977"/>
                </a:lnTo>
                <a:lnTo>
                  <a:pt x="15159490" y="799288"/>
                </a:lnTo>
                <a:lnTo>
                  <a:pt x="15133782" y="762263"/>
                </a:lnTo>
                <a:lnTo>
                  <a:pt x="15107188" y="725915"/>
                </a:lnTo>
                <a:lnTo>
                  <a:pt x="15079722" y="690261"/>
                </a:lnTo>
                <a:lnTo>
                  <a:pt x="15051401" y="655316"/>
                </a:lnTo>
                <a:lnTo>
                  <a:pt x="15022239" y="621096"/>
                </a:lnTo>
                <a:lnTo>
                  <a:pt x="14992254" y="587616"/>
                </a:lnTo>
                <a:lnTo>
                  <a:pt x="14961460" y="554892"/>
                </a:lnTo>
                <a:lnTo>
                  <a:pt x="14929873" y="522939"/>
                </a:lnTo>
                <a:lnTo>
                  <a:pt x="14897510" y="491774"/>
                </a:lnTo>
                <a:lnTo>
                  <a:pt x="14864386" y="461411"/>
                </a:lnTo>
                <a:lnTo>
                  <a:pt x="14830517" y="431866"/>
                </a:lnTo>
                <a:lnTo>
                  <a:pt x="14795918" y="403155"/>
                </a:lnTo>
                <a:lnTo>
                  <a:pt x="14760605" y="375293"/>
                </a:lnTo>
                <a:lnTo>
                  <a:pt x="14724594" y="348296"/>
                </a:lnTo>
                <a:lnTo>
                  <a:pt x="14687902" y="322180"/>
                </a:lnTo>
                <a:lnTo>
                  <a:pt x="14650543" y="296960"/>
                </a:lnTo>
                <a:lnTo>
                  <a:pt x="14612533" y="272651"/>
                </a:lnTo>
                <a:lnTo>
                  <a:pt x="14573888" y="249269"/>
                </a:lnTo>
                <a:lnTo>
                  <a:pt x="14534625" y="226830"/>
                </a:lnTo>
                <a:lnTo>
                  <a:pt x="14494758" y="205350"/>
                </a:lnTo>
                <a:lnTo>
                  <a:pt x="14454304" y="184843"/>
                </a:lnTo>
                <a:lnTo>
                  <a:pt x="14413278" y="165326"/>
                </a:lnTo>
                <a:lnTo>
                  <a:pt x="14371696" y="146813"/>
                </a:lnTo>
                <a:lnTo>
                  <a:pt x="14329574" y="129322"/>
                </a:lnTo>
                <a:lnTo>
                  <a:pt x="14286927" y="112866"/>
                </a:lnTo>
                <a:lnTo>
                  <a:pt x="14243772" y="97462"/>
                </a:lnTo>
                <a:lnTo>
                  <a:pt x="14200124" y="83125"/>
                </a:lnTo>
                <a:lnTo>
                  <a:pt x="14155999" y="69872"/>
                </a:lnTo>
                <a:lnTo>
                  <a:pt x="14111412" y="57716"/>
                </a:lnTo>
                <a:lnTo>
                  <a:pt x="14066380" y="46675"/>
                </a:lnTo>
                <a:lnTo>
                  <a:pt x="14020919" y="36763"/>
                </a:lnTo>
                <a:lnTo>
                  <a:pt x="13975043" y="27996"/>
                </a:lnTo>
                <a:lnTo>
                  <a:pt x="13928769" y="20390"/>
                </a:lnTo>
                <a:lnTo>
                  <a:pt x="13882113" y="13960"/>
                </a:lnTo>
                <a:lnTo>
                  <a:pt x="13835090" y="8722"/>
                </a:lnTo>
                <a:lnTo>
                  <a:pt x="13787716" y="4691"/>
                </a:lnTo>
                <a:lnTo>
                  <a:pt x="13740007" y="1884"/>
                </a:lnTo>
                <a:lnTo>
                  <a:pt x="13691979" y="315"/>
                </a:lnTo>
                <a:lnTo>
                  <a:pt x="1364364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788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522F2839-12D6-9C4C-B6B4-741DE7FD3D69}"/>
              </a:ext>
            </a:extLst>
          </p:cNvPr>
          <p:cNvSpPr txBox="1"/>
          <p:nvPr/>
        </p:nvSpPr>
        <p:spPr>
          <a:xfrm>
            <a:off x="3672608" y="5197475"/>
            <a:ext cx="13008842" cy="2312171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R="5080" indent="-1475740" algn="ctr">
              <a:lnSpc>
                <a:spcPts val="9045"/>
              </a:lnSpc>
              <a:spcBef>
                <a:spcPts val="30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Russland, Großbritannien,  Frankreich, die USA</a:t>
            </a: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5DE2D11B-8E25-4045-ACF2-AFEA9F64C729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86D649B1-655D-C347-B9DF-39E930296474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F264B996-FD22-D34C-8D45-D47BD4230711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A1DCE685-9839-E446-8C62-77F12462E139}"/>
              </a:ext>
            </a:extLst>
          </p:cNvPr>
          <p:cNvSpPr txBox="1"/>
          <p:nvPr/>
        </p:nvSpPr>
        <p:spPr>
          <a:xfrm>
            <a:off x="824970" y="1497485"/>
            <a:ext cx="1154493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Welche Staaten nannte man die Alliierten  im Zweiten Weltkrieg?</a:t>
            </a:r>
          </a:p>
        </p:txBody>
      </p:sp>
      <p:pic>
        <p:nvPicPr>
          <p:cNvPr id="11" name="object 11">
            <a:extLst>
              <a:ext uri="{FF2B5EF4-FFF2-40B4-BE49-F238E27FC236}">
                <a16:creationId xmlns:a16="http://schemas.microsoft.com/office/drawing/2014/main" xmlns="" id="{39DCB83E-B861-0A40-8CAB-C2821EA43116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6463" y="5226804"/>
            <a:ext cx="2696145" cy="267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53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D249B80B-C146-D143-97DA-1CAB8280A14F}"/>
              </a:ext>
            </a:extLst>
          </p:cNvPr>
          <p:cNvSpPr/>
          <p:nvPr/>
        </p:nvSpPr>
        <p:spPr>
          <a:xfrm>
            <a:off x="786975" y="4677523"/>
            <a:ext cx="4185285" cy="4185285"/>
          </a:xfrm>
          <a:custGeom>
            <a:avLst/>
            <a:gdLst/>
            <a:ahLst/>
            <a:cxnLst/>
            <a:rect l="l" t="t" r="r" b="b"/>
            <a:pathLst>
              <a:path w="4185285" h="4185284">
                <a:moveTo>
                  <a:pt x="1290348" y="0"/>
                </a:moveTo>
                <a:lnTo>
                  <a:pt x="1283372" y="50042"/>
                </a:lnTo>
                <a:lnTo>
                  <a:pt x="1275953" y="99988"/>
                </a:lnTo>
                <a:lnTo>
                  <a:pt x="1268091" y="149835"/>
                </a:lnTo>
                <a:lnTo>
                  <a:pt x="1259788" y="199580"/>
                </a:lnTo>
                <a:lnTo>
                  <a:pt x="1251044" y="249221"/>
                </a:lnTo>
                <a:lnTo>
                  <a:pt x="1241862" y="298755"/>
                </a:lnTo>
                <a:lnTo>
                  <a:pt x="1232242" y="348179"/>
                </a:lnTo>
                <a:lnTo>
                  <a:pt x="1222186" y="397490"/>
                </a:lnTo>
                <a:lnTo>
                  <a:pt x="1211694" y="446686"/>
                </a:lnTo>
                <a:lnTo>
                  <a:pt x="1200768" y="495763"/>
                </a:lnTo>
                <a:lnTo>
                  <a:pt x="1189409" y="544720"/>
                </a:lnTo>
                <a:lnTo>
                  <a:pt x="1177619" y="593553"/>
                </a:lnTo>
                <a:lnTo>
                  <a:pt x="1165399" y="642260"/>
                </a:lnTo>
                <a:lnTo>
                  <a:pt x="1152749" y="690838"/>
                </a:lnTo>
                <a:lnTo>
                  <a:pt x="1139671" y="739285"/>
                </a:lnTo>
                <a:lnTo>
                  <a:pt x="1126167" y="787596"/>
                </a:lnTo>
                <a:lnTo>
                  <a:pt x="1112237" y="835771"/>
                </a:lnTo>
                <a:lnTo>
                  <a:pt x="1097883" y="883805"/>
                </a:lnTo>
                <a:lnTo>
                  <a:pt x="1083105" y="931697"/>
                </a:lnTo>
                <a:lnTo>
                  <a:pt x="1067906" y="979443"/>
                </a:lnTo>
                <a:lnTo>
                  <a:pt x="1052286" y="1027041"/>
                </a:lnTo>
                <a:lnTo>
                  <a:pt x="1036247" y="1074489"/>
                </a:lnTo>
                <a:lnTo>
                  <a:pt x="1019790" y="1121782"/>
                </a:lnTo>
                <a:lnTo>
                  <a:pt x="1002915" y="1168920"/>
                </a:lnTo>
                <a:lnTo>
                  <a:pt x="985625" y="1215898"/>
                </a:lnTo>
                <a:lnTo>
                  <a:pt x="967920" y="1262714"/>
                </a:lnTo>
                <a:lnTo>
                  <a:pt x="949802" y="1309366"/>
                </a:lnTo>
                <a:lnTo>
                  <a:pt x="931272" y="1355850"/>
                </a:lnTo>
                <a:lnTo>
                  <a:pt x="912331" y="1402164"/>
                </a:lnTo>
                <a:lnTo>
                  <a:pt x="892980" y="1448306"/>
                </a:lnTo>
                <a:lnTo>
                  <a:pt x="873221" y="1494272"/>
                </a:lnTo>
                <a:lnTo>
                  <a:pt x="853055" y="1540060"/>
                </a:lnTo>
                <a:lnTo>
                  <a:pt x="832482" y="1585667"/>
                </a:lnTo>
                <a:lnTo>
                  <a:pt x="811505" y="1631090"/>
                </a:lnTo>
                <a:lnTo>
                  <a:pt x="790124" y="1676327"/>
                </a:lnTo>
                <a:lnTo>
                  <a:pt x="768341" y="1721374"/>
                </a:lnTo>
                <a:lnTo>
                  <a:pt x="746157" y="1766230"/>
                </a:lnTo>
                <a:lnTo>
                  <a:pt x="723572" y="1810891"/>
                </a:lnTo>
                <a:lnTo>
                  <a:pt x="700589" y="1855354"/>
                </a:lnTo>
                <a:lnTo>
                  <a:pt x="677209" y="1899618"/>
                </a:lnTo>
                <a:lnTo>
                  <a:pt x="653432" y="1943679"/>
                </a:lnTo>
                <a:lnTo>
                  <a:pt x="629261" y="1987534"/>
                </a:lnTo>
                <a:lnTo>
                  <a:pt x="604695" y="2031180"/>
                </a:lnTo>
                <a:lnTo>
                  <a:pt x="579737" y="2074616"/>
                </a:lnTo>
                <a:lnTo>
                  <a:pt x="554387" y="2117838"/>
                </a:lnTo>
                <a:lnTo>
                  <a:pt x="528647" y="2160843"/>
                </a:lnTo>
                <a:lnTo>
                  <a:pt x="502519" y="2203630"/>
                </a:lnTo>
                <a:lnTo>
                  <a:pt x="476002" y="2246194"/>
                </a:lnTo>
                <a:lnTo>
                  <a:pt x="449099" y="2288533"/>
                </a:lnTo>
                <a:lnTo>
                  <a:pt x="421811" y="2330645"/>
                </a:lnTo>
                <a:lnTo>
                  <a:pt x="394138" y="2372527"/>
                </a:lnTo>
                <a:lnTo>
                  <a:pt x="366083" y="2414176"/>
                </a:lnTo>
                <a:lnTo>
                  <a:pt x="337646" y="2455590"/>
                </a:lnTo>
                <a:lnTo>
                  <a:pt x="308829" y="2496764"/>
                </a:lnTo>
                <a:lnTo>
                  <a:pt x="279632" y="2537698"/>
                </a:lnTo>
                <a:lnTo>
                  <a:pt x="250058" y="2578388"/>
                </a:lnTo>
                <a:lnTo>
                  <a:pt x="220106" y="2618832"/>
                </a:lnTo>
                <a:lnTo>
                  <a:pt x="189779" y="2659026"/>
                </a:lnTo>
                <a:lnTo>
                  <a:pt x="159078" y="2698968"/>
                </a:lnTo>
                <a:lnTo>
                  <a:pt x="128004" y="2738655"/>
                </a:lnTo>
                <a:lnTo>
                  <a:pt x="96557" y="2778085"/>
                </a:lnTo>
                <a:lnTo>
                  <a:pt x="64741" y="2817254"/>
                </a:lnTo>
                <a:lnTo>
                  <a:pt x="32554" y="2856161"/>
                </a:lnTo>
                <a:lnTo>
                  <a:pt x="0" y="2894801"/>
                </a:lnTo>
                <a:lnTo>
                  <a:pt x="50042" y="2901777"/>
                </a:lnTo>
                <a:lnTo>
                  <a:pt x="99989" y="2909197"/>
                </a:lnTo>
                <a:lnTo>
                  <a:pt x="149836" y="2917060"/>
                </a:lnTo>
                <a:lnTo>
                  <a:pt x="199582" y="2925363"/>
                </a:lnTo>
                <a:lnTo>
                  <a:pt x="249224" y="2934107"/>
                </a:lnTo>
                <a:lnTo>
                  <a:pt x="298758" y="2943290"/>
                </a:lnTo>
                <a:lnTo>
                  <a:pt x="348182" y="2952911"/>
                </a:lnTo>
                <a:lnTo>
                  <a:pt x="397494" y="2962968"/>
                </a:lnTo>
                <a:lnTo>
                  <a:pt x="446690" y="2973460"/>
                </a:lnTo>
                <a:lnTo>
                  <a:pt x="495769" y="2984386"/>
                </a:lnTo>
                <a:lnTo>
                  <a:pt x="544726" y="2995746"/>
                </a:lnTo>
                <a:lnTo>
                  <a:pt x="593560" y="3007536"/>
                </a:lnTo>
                <a:lnTo>
                  <a:pt x="642268" y="3019758"/>
                </a:lnTo>
                <a:lnTo>
                  <a:pt x="690846" y="3032408"/>
                </a:lnTo>
                <a:lnTo>
                  <a:pt x="739293" y="3045486"/>
                </a:lnTo>
                <a:lnTo>
                  <a:pt x="787605" y="3058991"/>
                </a:lnTo>
                <a:lnTo>
                  <a:pt x="835780" y="3072922"/>
                </a:lnTo>
                <a:lnTo>
                  <a:pt x="883815" y="3087277"/>
                </a:lnTo>
                <a:lnTo>
                  <a:pt x="931708" y="3102054"/>
                </a:lnTo>
                <a:lnTo>
                  <a:pt x="979455" y="3117254"/>
                </a:lnTo>
                <a:lnTo>
                  <a:pt x="1027053" y="3132875"/>
                </a:lnTo>
                <a:lnTo>
                  <a:pt x="1074501" y="3148914"/>
                </a:lnTo>
                <a:lnTo>
                  <a:pt x="1121795" y="3165372"/>
                </a:lnTo>
                <a:lnTo>
                  <a:pt x="1168933" y="3182247"/>
                </a:lnTo>
                <a:lnTo>
                  <a:pt x="1215912" y="3199538"/>
                </a:lnTo>
                <a:lnTo>
                  <a:pt x="1262728" y="3217243"/>
                </a:lnTo>
                <a:lnTo>
                  <a:pt x="1309381" y="3235362"/>
                </a:lnTo>
                <a:lnTo>
                  <a:pt x="1355865" y="3253892"/>
                </a:lnTo>
                <a:lnTo>
                  <a:pt x="1402180" y="3272834"/>
                </a:lnTo>
                <a:lnTo>
                  <a:pt x="1448322" y="3292185"/>
                </a:lnTo>
                <a:lnTo>
                  <a:pt x="1494289" y="3311945"/>
                </a:lnTo>
                <a:lnTo>
                  <a:pt x="1540077" y="3332111"/>
                </a:lnTo>
                <a:lnTo>
                  <a:pt x="1585684" y="3352684"/>
                </a:lnTo>
                <a:lnTo>
                  <a:pt x="1631108" y="3373662"/>
                </a:lnTo>
                <a:lnTo>
                  <a:pt x="1676345" y="3395043"/>
                </a:lnTo>
                <a:lnTo>
                  <a:pt x="1721392" y="3416826"/>
                </a:lnTo>
                <a:lnTo>
                  <a:pt x="1766248" y="3439011"/>
                </a:lnTo>
                <a:lnTo>
                  <a:pt x="1810910" y="3461595"/>
                </a:lnTo>
                <a:lnTo>
                  <a:pt x="1855373" y="3484579"/>
                </a:lnTo>
                <a:lnTo>
                  <a:pt x="1899637" y="3507959"/>
                </a:lnTo>
                <a:lnTo>
                  <a:pt x="1943698" y="3531736"/>
                </a:lnTo>
                <a:lnTo>
                  <a:pt x="1987553" y="3555908"/>
                </a:lnTo>
                <a:lnTo>
                  <a:pt x="2031200" y="3580474"/>
                </a:lnTo>
                <a:lnTo>
                  <a:pt x="2074636" y="3605432"/>
                </a:lnTo>
                <a:lnTo>
                  <a:pt x="2117857" y="3630781"/>
                </a:lnTo>
                <a:lnTo>
                  <a:pt x="2160863" y="3656521"/>
                </a:lnTo>
                <a:lnTo>
                  <a:pt x="2203649" y="3682650"/>
                </a:lnTo>
                <a:lnTo>
                  <a:pt x="2246213" y="3709166"/>
                </a:lnTo>
                <a:lnTo>
                  <a:pt x="2288552" y="3736069"/>
                </a:lnTo>
                <a:lnTo>
                  <a:pt x="2330664" y="3763357"/>
                </a:lnTo>
                <a:lnTo>
                  <a:pt x="2372546" y="3791029"/>
                </a:lnTo>
                <a:lnTo>
                  <a:pt x="2414194" y="3819084"/>
                </a:lnTo>
                <a:lnTo>
                  <a:pt x="2455607" y="3847521"/>
                </a:lnTo>
                <a:lnTo>
                  <a:pt x="2496782" y="3876338"/>
                </a:lnTo>
                <a:lnTo>
                  <a:pt x="2537715" y="3905534"/>
                </a:lnTo>
                <a:lnTo>
                  <a:pt x="2578405" y="3935108"/>
                </a:lnTo>
                <a:lnTo>
                  <a:pt x="2618848" y="3965059"/>
                </a:lnTo>
                <a:lnTo>
                  <a:pt x="2659041" y="3995385"/>
                </a:lnTo>
                <a:lnTo>
                  <a:pt x="2698982" y="4026086"/>
                </a:lnTo>
                <a:lnTo>
                  <a:pt x="2738669" y="4057159"/>
                </a:lnTo>
                <a:lnTo>
                  <a:pt x="2778098" y="4088605"/>
                </a:lnTo>
                <a:lnTo>
                  <a:pt x="2817266" y="4120421"/>
                </a:lnTo>
                <a:lnTo>
                  <a:pt x="2856172" y="4152606"/>
                </a:lnTo>
                <a:lnTo>
                  <a:pt x="2894812" y="4185160"/>
                </a:lnTo>
                <a:lnTo>
                  <a:pt x="2901789" y="4135118"/>
                </a:lnTo>
                <a:lnTo>
                  <a:pt x="2909210" y="4085173"/>
                </a:lnTo>
                <a:lnTo>
                  <a:pt x="2917073" y="4035326"/>
                </a:lnTo>
                <a:lnTo>
                  <a:pt x="2925377" y="3985581"/>
                </a:lnTo>
                <a:lnTo>
                  <a:pt x="2934122" y="3935941"/>
                </a:lnTo>
                <a:lnTo>
                  <a:pt x="2943305" y="3886407"/>
                </a:lnTo>
                <a:lnTo>
                  <a:pt x="2952926" y="3836984"/>
                </a:lnTo>
                <a:lnTo>
                  <a:pt x="2962984" y="3787673"/>
                </a:lnTo>
                <a:lnTo>
                  <a:pt x="2973477" y="3738478"/>
                </a:lnTo>
                <a:lnTo>
                  <a:pt x="2984403" y="3689400"/>
                </a:lnTo>
                <a:lnTo>
                  <a:pt x="2995763" y="3640444"/>
                </a:lnTo>
                <a:lnTo>
                  <a:pt x="3007554" y="3591611"/>
                </a:lnTo>
                <a:lnTo>
                  <a:pt x="3019775" y="3542904"/>
                </a:lnTo>
                <a:lnTo>
                  <a:pt x="3032426" y="3494327"/>
                </a:lnTo>
                <a:lnTo>
                  <a:pt x="3045504" y="3445881"/>
                </a:lnTo>
                <a:lnTo>
                  <a:pt x="3059009" y="3397569"/>
                </a:lnTo>
                <a:lnTo>
                  <a:pt x="3072940" y="3349395"/>
                </a:lnTo>
                <a:lnTo>
                  <a:pt x="3087294" y="3301361"/>
                </a:lnTo>
                <a:lnTo>
                  <a:pt x="3102072" y="3253469"/>
                </a:lnTo>
                <a:lnTo>
                  <a:pt x="3117272" y="3205723"/>
                </a:lnTo>
                <a:lnTo>
                  <a:pt x="3132892" y="3158125"/>
                </a:lnTo>
                <a:lnTo>
                  <a:pt x="3148932" y="3110678"/>
                </a:lnTo>
                <a:lnTo>
                  <a:pt x="3165389" y="3063384"/>
                </a:lnTo>
                <a:lnTo>
                  <a:pt x="3182264" y="3016247"/>
                </a:lnTo>
                <a:lnTo>
                  <a:pt x="3199555" y="2969269"/>
                </a:lnTo>
                <a:lnTo>
                  <a:pt x="3217260" y="2922453"/>
                </a:lnTo>
                <a:lnTo>
                  <a:pt x="3235378" y="2875802"/>
                </a:lnTo>
                <a:lnTo>
                  <a:pt x="3253908" y="2829317"/>
                </a:lnTo>
                <a:lnTo>
                  <a:pt x="3272849" y="2783003"/>
                </a:lnTo>
                <a:lnTo>
                  <a:pt x="3292200" y="2736861"/>
                </a:lnTo>
                <a:lnTo>
                  <a:pt x="3311959" y="2690895"/>
                </a:lnTo>
                <a:lnTo>
                  <a:pt x="3332126" y="2645107"/>
                </a:lnTo>
                <a:lnTo>
                  <a:pt x="3352698" y="2599501"/>
                </a:lnTo>
                <a:lnTo>
                  <a:pt x="3373675" y="2554077"/>
                </a:lnTo>
                <a:lnTo>
                  <a:pt x="3395056" y="2508841"/>
                </a:lnTo>
                <a:lnTo>
                  <a:pt x="3416839" y="2463793"/>
                </a:lnTo>
                <a:lnTo>
                  <a:pt x="3439023" y="2418937"/>
                </a:lnTo>
                <a:lnTo>
                  <a:pt x="3461608" y="2374276"/>
                </a:lnTo>
                <a:lnTo>
                  <a:pt x="3484590" y="2329813"/>
                </a:lnTo>
                <a:lnTo>
                  <a:pt x="3507971" y="2285549"/>
                </a:lnTo>
                <a:lnTo>
                  <a:pt x="3531747" y="2241488"/>
                </a:lnTo>
                <a:lnTo>
                  <a:pt x="3555919" y="2197633"/>
                </a:lnTo>
                <a:lnTo>
                  <a:pt x="3580484" y="2153986"/>
                </a:lnTo>
                <a:lnTo>
                  <a:pt x="3605442" y="2110550"/>
                </a:lnTo>
                <a:lnTo>
                  <a:pt x="3630791" y="2067328"/>
                </a:lnTo>
                <a:lnTo>
                  <a:pt x="3656531" y="2024322"/>
                </a:lnTo>
                <a:lnTo>
                  <a:pt x="3682659" y="1981536"/>
                </a:lnTo>
                <a:lnTo>
                  <a:pt x="3709175" y="1938972"/>
                </a:lnTo>
                <a:lnTo>
                  <a:pt x="3736078" y="1896632"/>
                </a:lnTo>
                <a:lnTo>
                  <a:pt x="3763366" y="1854519"/>
                </a:lnTo>
                <a:lnTo>
                  <a:pt x="3791038" y="1812637"/>
                </a:lnTo>
                <a:lnTo>
                  <a:pt x="3819093" y="1770988"/>
                </a:lnTo>
                <a:lnTo>
                  <a:pt x="3847529" y="1729574"/>
                </a:lnTo>
                <a:lnTo>
                  <a:pt x="3876346" y="1688399"/>
                </a:lnTo>
                <a:lnTo>
                  <a:pt x="3905542" y="1647465"/>
                </a:lnTo>
                <a:lnTo>
                  <a:pt x="3935116" y="1606775"/>
                </a:lnTo>
                <a:lnTo>
                  <a:pt x="3965067" y="1566331"/>
                </a:lnTo>
                <a:lnTo>
                  <a:pt x="3995394" y="1526137"/>
                </a:lnTo>
                <a:lnTo>
                  <a:pt x="4026094" y="1486194"/>
                </a:lnTo>
                <a:lnTo>
                  <a:pt x="4057168" y="1446506"/>
                </a:lnTo>
                <a:lnTo>
                  <a:pt x="4088614" y="1407076"/>
                </a:lnTo>
                <a:lnTo>
                  <a:pt x="4120430" y="1367906"/>
                </a:lnTo>
                <a:lnTo>
                  <a:pt x="4152616" y="1328999"/>
                </a:lnTo>
                <a:lnTo>
                  <a:pt x="4185170" y="1290358"/>
                </a:lnTo>
                <a:lnTo>
                  <a:pt x="4135127" y="1283382"/>
                </a:lnTo>
                <a:lnTo>
                  <a:pt x="4085179" y="1275961"/>
                </a:lnTo>
                <a:lnTo>
                  <a:pt x="4035329" y="1268098"/>
                </a:lnTo>
                <a:lnTo>
                  <a:pt x="3985580" y="1259793"/>
                </a:lnTo>
                <a:lnTo>
                  <a:pt x="3935934" y="1251047"/>
                </a:lnTo>
                <a:lnTo>
                  <a:pt x="3886395" y="1241862"/>
                </a:lnTo>
                <a:lnTo>
                  <a:pt x="3836965" y="1232239"/>
                </a:lnTo>
                <a:lnTo>
                  <a:pt x="3787646" y="1222179"/>
                </a:lnTo>
                <a:lnTo>
                  <a:pt x="3738443" y="1211683"/>
                </a:lnTo>
                <a:lnTo>
                  <a:pt x="3689357" y="1200754"/>
                </a:lnTo>
                <a:lnTo>
                  <a:pt x="3640391" y="1189391"/>
                </a:lnTo>
                <a:lnTo>
                  <a:pt x="3591548" y="1177596"/>
                </a:lnTo>
                <a:lnTo>
                  <a:pt x="3542831" y="1165371"/>
                </a:lnTo>
                <a:lnTo>
                  <a:pt x="3494243" y="1152716"/>
                </a:lnTo>
                <a:lnTo>
                  <a:pt x="3445786" y="1139634"/>
                </a:lnTo>
                <a:lnTo>
                  <a:pt x="3397463" y="1126124"/>
                </a:lnTo>
                <a:lnTo>
                  <a:pt x="3349277" y="1112189"/>
                </a:lnTo>
                <a:lnTo>
                  <a:pt x="3301231" y="1097829"/>
                </a:lnTo>
                <a:lnTo>
                  <a:pt x="3253328" y="1083047"/>
                </a:lnTo>
                <a:lnTo>
                  <a:pt x="3205570" y="1067842"/>
                </a:lnTo>
                <a:lnTo>
                  <a:pt x="3157960" y="1052217"/>
                </a:lnTo>
                <a:lnTo>
                  <a:pt x="3110500" y="1036172"/>
                </a:lnTo>
                <a:lnTo>
                  <a:pt x="3063195" y="1019709"/>
                </a:lnTo>
                <a:lnTo>
                  <a:pt x="3016046" y="1002829"/>
                </a:lnTo>
                <a:lnTo>
                  <a:pt x="2969056" y="985534"/>
                </a:lnTo>
                <a:lnTo>
                  <a:pt x="2922229" y="967824"/>
                </a:lnTo>
                <a:lnTo>
                  <a:pt x="2875566" y="949701"/>
                </a:lnTo>
                <a:lnTo>
                  <a:pt x="2829070" y="931166"/>
                </a:lnTo>
                <a:lnTo>
                  <a:pt x="2782745" y="912220"/>
                </a:lnTo>
                <a:lnTo>
                  <a:pt x="2736594" y="892865"/>
                </a:lnTo>
                <a:lnTo>
                  <a:pt x="2690618" y="873101"/>
                </a:lnTo>
                <a:lnTo>
                  <a:pt x="2644821" y="852930"/>
                </a:lnTo>
                <a:lnTo>
                  <a:pt x="2599205" y="832354"/>
                </a:lnTo>
                <a:lnTo>
                  <a:pt x="2553774" y="811373"/>
                </a:lnTo>
                <a:lnTo>
                  <a:pt x="2508530" y="789989"/>
                </a:lnTo>
                <a:lnTo>
                  <a:pt x="2463476" y="768203"/>
                </a:lnTo>
                <a:lnTo>
                  <a:pt x="2418614" y="746016"/>
                </a:lnTo>
                <a:lnTo>
                  <a:pt x="2373948" y="723429"/>
                </a:lnTo>
                <a:lnTo>
                  <a:pt x="2329480" y="700444"/>
                </a:lnTo>
                <a:lnTo>
                  <a:pt x="2285213" y="677062"/>
                </a:lnTo>
                <a:lnTo>
                  <a:pt x="2241150" y="653285"/>
                </a:lnTo>
                <a:lnTo>
                  <a:pt x="2197293" y="629112"/>
                </a:lnTo>
                <a:lnTo>
                  <a:pt x="2153646" y="604546"/>
                </a:lnTo>
                <a:lnTo>
                  <a:pt x="2110211" y="579589"/>
                </a:lnTo>
                <a:lnTo>
                  <a:pt x="2066991" y="554240"/>
                </a:lnTo>
                <a:lnTo>
                  <a:pt x="2023988" y="528501"/>
                </a:lnTo>
                <a:lnTo>
                  <a:pt x="1981206" y="502375"/>
                </a:lnTo>
                <a:lnTo>
                  <a:pt x="1938648" y="475861"/>
                </a:lnTo>
                <a:lnTo>
                  <a:pt x="1896315" y="448961"/>
                </a:lnTo>
                <a:lnTo>
                  <a:pt x="1854211" y="421677"/>
                </a:lnTo>
                <a:lnTo>
                  <a:pt x="1812339" y="394009"/>
                </a:lnTo>
                <a:lnTo>
                  <a:pt x="1770702" y="365959"/>
                </a:lnTo>
                <a:lnTo>
                  <a:pt x="1729301" y="337528"/>
                </a:lnTo>
                <a:lnTo>
                  <a:pt x="1688141" y="308717"/>
                </a:lnTo>
                <a:lnTo>
                  <a:pt x="1647223" y="279528"/>
                </a:lnTo>
                <a:lnTo>
                  <a:pt x="1606551" y="249961"/>
                </a:lnTo>
                <a:lnTo>
                  <a:pt x="1566127" y="220019"/>
                </a:lnTo>
                <a:lnTo>
                  <a:pt x="1525954" y="189702"/>
                </a:lnTo>
                <a:lnTo>
                  <a:pt x="1486036" y="159011"/>
                </a:lnTo>
                <a:lnTo>
                  <a:pt x="1446373" y="127949"/>
                </a:lnTo>
                <a:lnTo>
                  <a:pt x="1406971" y="96515"/>
                </a:lnTo>
                <a:lnTo>
                  <a:pt x="1367830" y="64711"/>
                </a:lnTo>
                <a:lnTo>
                  <a:pt x="1328955" y="32539"/>
                </a:lnTo>
                <a:lnTo>
                  <a:pt x="1290348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C81D1068-A48C-A644-BFD8-507E2C2EE2FD}"/>
              </a:ext>
            </a:extLst>
          </p:cNvPr>
          <p:cNvSpPr/>
          <p:nvPr/>
        </p:nvSpPr>
        <p:spPr>
          <a:xfrm>
            <a:off x="2879603" y="3597275"/>
            <a:ext cx="14345285" cy="4592955"/>
          </a:xfrm>
          <a:custGeom>
            <a:avLst/>
            <a:gdLst/>
            <a:ahLst/>
            <a:cxnLst/>
            <a:rect l="l" t="t" r="r" b="b"/>
            <a:pathLst>
              <a:path w="14345285" h="4592955">
                <a:moveTo>
                  <a:pt x="12177856" y="0"/>
                </a:moveTo>
                <a:lnTo>
                  <a:pt x="12129756" y="837"/>
                </a:lnTo>
                <a:lnTo>
                  <a:pt x="2092962" y="285572"/>
                </a:lnTo>
                <a:lnTo>
                  <a:pt x="2044892" y="287463"/>
                </a:lnTo>
                <a:lnTo>
                  <a:pt x="1997110" y="290391"/>
                </a:lnTo>
                <a:lnTo>
                  <a:pt x="1949625" y="294346"/>
                </a:lnTo>
                <a:lnTo>
                  <a:pt x="1902449" y="299317"/>
                </a:lnTo>
                <a:lnTo>
                  <a:pt x="1855592" y="305292"/>
                </a:lnTo>
                <a:lnTo>
                  <a:pt x="1809065" y="312260"/>
                </a:lnTo>
                <a:lnTo>
                  <a:pt x="1762878" y="320210"/>
                </a:lnTo>
                <a:lnTo>
                  <a:pt x="1717043" y="329131"/>
                </a:lnTo>
                <a:lnTo>
                  <a:pt x="1671569" y="339010"/>
                </a:lnTo>
                <a:lnTo>
                  <a:pt x="1626467" y="349838"/>
                </a:lnTo>
                <a:lnTo>
                  <a:pt x="1581749" y="361602"/>
                </a:lnTo>
                <a:lnTo>
                  <a:pt x="1537424" y="374292"/>
                </a:lnTo>
                <a:lnTo>
                  <a:pt x="1493503" y="387896"/>
                </a:lnTo>
                <a:lnTo>
                  <a:pt x="1449997" y="402404"/>
                </a:lnTo>
                <a:lnTo>
                  <a:pt x="1406916" y="417803"/>
                </a:lnTo>
                <a:lnTo>
                  <a:pt x="1364272" y="434082"/>
                </a:lnTo>
                <a:lnTo>
                  <a:pt x="1322074" y="451231"/>
                </a:lnTo>
                <a:lnTo>
                  <a:pt x="1280334" y="469238"/>
                </a:lnTo>
                <a:lnTo>
                  <a:pt x="1239062" y="488091"/>
                </a:lnTo>
                <a:lnTo>
                  <a:pt x="1198268" y="507780"/>
                </a:lnTo>
                <a:lnTo>
                  <a:pt x="1157964" y="528294"/>
                </a:lnTo>
                <a:lnTo>
                  <a:pt x="1118159" y="549620"/>
                </a:lnTo>
                <a:lnTo>
                  <a:pt x="1078865" y="571748"/>
                </a:lnTo>
                <a:lnTo>
                  <a:pt x="1040092" y="594667"/>
                </a:lnTo>
                <a:lnTo>
                  <a:pt x="1001851" y="618365"/>
                </a:lnTo>
                <a:lnTo>
                  <a:pt x="964153" y="642830"/>
                </a:lnTo>
                <a:lnTo>
                  <a:pt x="927007" y="668053"/>
                </a:lnTo>
                <a:lnTo>
                  <a:pt x="890425" y="694021"/>
                </a:lnTo>
                <a:lnTo>
                  <a:pt x="854417" y="720724"/>
                </a:lnTo>
                <a:lnTo>
                  <a:pt x="818995" y="748149"/>
                </a:lnTo>
                <a:lnTo>
                  <a:pt x="784167" y="776286"/>
                </a:lnTo>
                <a:lnTo>
                  <a:pt x="749946" y="805124"/>
                </a:lnTo>
                <a:lnTo>
                  <a:pt x="716342" y="834651"/>
                </a:lnTo>
                <a:lnTo>
                  <a:pt x="683366" y="864856"/>
                </a:lnTo>
                <a:lnTo>
                  <a:pt x="651027" y="895727"/>
                </a:lnTo>
                <a:lnTo>
                  <a:pt x="619337" y="927255"/>
                </a:lnTo>
                <a:lnTo>
                  <a:pt x="588306" y="959426"/>
                </a:lnTo>
                <a:lnTo>
                  <a:pt x="557946" y="992230"/>
                </a:lnTo>
                <a:lnTo>
                  <a:pt x="528266" y="1025657"/>
                </a:lnTo>
                <a:lnTo>
                  <a:pt x="499277" y="1059693"/>
                </a:lnTo>
                <a:lnTo>
                  <a:pt x="470990" y="1094329"/>
                </a:lnTo>
                <a:lnTo>
                  <a:pt x="443416" y="1129553"/>
                </a:lnTo>
                <a:lnTo>
                  <a:pt x="416564" y="1165354"/>
                </a:lnTo>
                <a:lnTo>
                  <a:pt x="390447" y="1201720"/>
                </a:lnTo>
                <a:lnTo>
                  <a:pt x="365073" y="1238641"/>
                </a:lnTo>
                <a:lnTo>
                  <a:pt x="340455" y="1276104"/>
                </a:lnTo>
                <a:lnTo>
                  <a:pt x="316603" y="1314099"/>
                </a:lnTo>
                <a:lnTo>
                  <a:pt x="293526" y="1352615"/>
                </a:lnTo>
                <a:lnTo>
                  <a:pt x="271237" y="1391640"/>
                </a:lnTo>
                <a:lnTo>
                  <a:pt x="249745" y="1431163"/>
                </a:lnTo>
                <a:lnTo>
                  <a:pt x="229061" y="1471172"/>
                </a:lnTo>
                <a:lnTo>
                  <a:pt x="209197" y="1511658"/>
                </a:lnTo>
                <a:lnTo>
                  <a:pt x="190161" y="1552607"/>
                </a:lnTo>
                <a:lnTo>
                  <a:pt x="171966" y="1594009"/>
                </a:lnTo>
                <a:lnTo>
                  <a:pt x="154621" y="1635854"/>
                </a:lnTo>
                <a:lnTo>
                  <a:pt x="138137" y="1678128"/>
                </a:lnTo>
                <a:lnTo>
                  <a:pt x="122526" y="1720822"/>
                </a:lnTo>
                <a:lnTo>
                  <a:pt x="107797" y="1763924"/>
                </a:lnTo>
                <a:lnTo>
                  <a:pt x="93961" y="1807423"/>
                </a:lnTo>
                <a:lnTo>
                  <a:pt x="81029" y="1851307"/>
                </a:lnTo>
                <a:lnTo>
                  <a:pt x="69012" y="1895565"/>
                </a:lnTo>
                <a:lnTo>
                  <a:pt x="57919" y="1940186"/>
                </a:lnTo>
                <a:lnTo>
                  <a:pt x="47763" y="1985160"/>
                </a:lnTo>
                <a:lnTo>
                  <a:pt x="38552" y="2030473"/>
                </a:lnTo>
                <a:lnTo>
                  <a:pt x="30299" y="2076116"/>
                </a:lnTo>
                <a:lnTo>
                  <a:pt x="23013" y="2122077"/>
                </a:lnTo>
                <a:lnTo>
                  <a:pt x="16706" y="2168344"/>
                </a:lnTo>
                <a:lnTo>
                  <a:pt x="11387" y="2214907"/>
                </a:lnTo>
                <a:lnTo>
                  <a:pt x="7068" y="2261755"/>
                </a:lnTo>
                <a:lnTo>
                  <a:pt x="3759" y="2308875"/>
                </a:lnTo>
                <a:lnTo>
                  <a:pt x="1471" y="2356257"/>
                </a:lnTo>
                <a:lnTo>
                  <a:pt x="214" y="2403889"/>
                </a:lnTo>
                <a:lnTo>
                  <a:pt x="0" y="2451761"/>
                </a:lnTo>
                <a:lnTo>
                  <a:pt x="837" y="2499861"/>
                </a:lnTo>
                <a:lnTo>
                  <a:pt x="2728" y="2547931"/>
                </a:lnTo>
                <a:lnTo>
                  <a:pt x="5656" y="2595714"/>
                </a:lnTo>
                <a:lnTo>
                  <a:pt x="9612" y="2643199"/>
                </a:lnTo>
                <a:lnTo>
                  <a:pt x="14582" y="2690375"/>
                </a:lnTo>
                <a:lnTo>
                  <a:pt x="20557" y="2737233"/>
                </a:lnTo>
                <a:lnTo>
                  <a:pt x="27526" y="2783760"/>
                </a:lnTo>
                <a:lnTo>
                  <a:pt x="35475" y="2829947"/>
                </a:lnTo>
                <a:lnTo>
                  <a:pt x="44396" y="2875783"/>
                </a:lnTo>
                <a:lnTo>
                  <a:pt x="54275" y="2921257"/>
                </a:lnTo>
                <a:lnTo>
                  <a:pt x="65103" y="2966359"/>
                </a:lnTo>
                <a:lnTo>
                  <a:pt x="76868" y="3011078"/>
                </a:lnTo>
                <a:lnTo>
                  <a:pt x="89558" y="3055403"/>
                </a:lnTo>
                <a:lnTo>
                  <a:pt x="103162" y="3099324"/>
                </a:lnTo>
                <a:lnTo>
                  <a:pt x="117669" y="3142830"/>
                </a:lnTo>
                <a:lnTo>
                  <a:pt x="133068" y="3185911"/>
                </a:lnTo>
                <a:lnTo>
                  <a:pt x="149348" y="3228555"/>
                </a:lnTo>
                <a:lnTo>
                  <a:pt x="166496" y="3270753"/>
                </a:lnTo>
                <a:lnTo>
                  <a:pt x="184503" y="3312493"/>
                </a:lnTo>
                <a:lnTo>
                  <a:pt x="203357" y="3353766"/>
                </a:lnTo>
                <a:lnTo>
                  <a:pt x="223046" y="3394559"/>
                </a:lnTo>
                <a:lnTo>
                  <a:pt x="243559" y="3434864"/>
                </a:lnTo>
                <a:lnTo>
                  <a:pt x="264886" y="3474668"/>
                </a:lnTo>
                <a:lnTo>
                  <a:pt x="287014" y="3513962"/>
                </a:lnTo>
                <a:lnTo>
                  <a:pt x="309932" y="3552735"/>
                </a:lnTo>
                <a:lnTo>
                  <a:pt x="333630" y="3590976"/>
                </a:lnTo>
                <a:lnTo>
                  <a:pt x="358096" y="3628675"/>
                </a:lnTo>
                <a:lnTo>
                  <a:pt x="383319" y="3665821"/>
                </a:lnTo>
                <a:lnTo>
                  <a:pt x="409287" y="3702402"/>
                </a:lnTo>
                <a:lnTo>
                  <a:pt x="435989" y="3738410"/>
                </a:lnTo>
                <a:lnTo>
                  <a:pt x="463415" y="3773833"/>
                </a:lnTo>
                <a:lnTo>
                  <a:pt x="491552" y="3808660"/>
                </a:lnTo>
                <a:lnTo>
                  <a:pt x="520390" y="3842881"/>
                </a:lnTo>
                <a:lnTo>
                  <a:pt x="549917" y="3876485"/>
                </a:lnTo>
                <a:lnTo>
                  <a:pt x="580122" y="3909462"/>
                </a:lnTo>
                <a:lnTo>
                  <a:pt x="610994" y="3941800"/>
                </a:lnTo>
                <a:lnTo>
                  <a:pt x="642521" y="3973490"/>
                </a:lnTo>
                <a:lnTo>
                  <a:pt x="674692" y="4004520"/>
                </a:lnTo>
                <a:lnTo>
                  <a:pt x="707497" y="4034881"/>
                </a:lnTo>
                <a:lnTo>
                  <a:pt x="740923" y="4064561"/>
                </a:lnTo>
                <a:lnTo>
                  <a:pt x="774960" y="4093550"/>
                </a:lnTo>
                <a:lnTo>
                  <a:pt x="809596" y="4121836"/>
                </a:lnTo>
                <a:lnTo>
                  <a:pt x="844820" y="4149411"/>
                </a:lnTo>
                <a:lnTo>
                  <a:pt x="880621" y="4176262"/>
                </a:lnTo>
                <a:lnTo>
                  <a:pt x="916987" y="4202379"/>
                </a:lnTo>
                <a:lnTo>
                  <a:pt x="953908" y="4227752"/>
                </a:lnTo>
                <a:lnTo>
                  <a:pt x="991372" y="4252370"/>
                </a:lnTo>
                <a:lnTo>
                  <a:pt x="1029367" y="4276223"/>
                </a:lnTo>
                <a:lnTo>
                  <a:pt x="1067883" y="4299299"/>
                </a:lnTo>
                <a:lnTo>
                  <a:pt x="1106908" y="4321588"/>
                </a:lnTo>
                <a:lnTo>
                  <a:pt x="1146431" y="4343080"/>
                </a:lnTo>
                <a:lnTo>
                  <a:pt x="1186441" y="4363764"/>
                </a:lnTo>
                <a:lnTo>
                  <a:pt x="1226926" y="4383628"/>
                </a:lnTo>
                <a:lnTo>
                  <a:pt x="1267876" y="4402664"/>
                </a:lnTo>
                <a:lnTo>
                  <a:pt x="1309279" y="4420859"/>
                </a:lnTo>
                <a:lnTo>
                  <a:pt x="1351123" y="4438204"/>
                </a:lnTo>
                <a:lnTo>
                  <a:pt x="1393398" y="4454687"/>
                </a:lnTo>
                <a:lnTo>
                  <a:pt x="1436092" y="4470298"/>
                </a:lnTo>
                <a:lnTo>
                  <a:pt x="1479194" y="4485027"/>
                </a:lnTo>
                <a:lnTo>
                  <a:pt x="1522693" y="4498863"/>
                </a:lnTo>
                <a:lnTo>
                  <a:pt x="1566578" y="4511795"/>
                </a:lnTo>
                <a:lnTo>
                  <a:pt x="1610836" y="4523812"/>
                </a:lnTo>
                <a:lnTo>
                  <a:pt x="1655458" y="4534904"/>
                </a:lnTo>
                <a:lnTo>
                  <a:pt x="1700431" y="4545061"/>
                </a:lnTo>
                <a:lnTo>
                  <a:pt x="1745745" y="4554271"/>
                </a:lnTo>
                <a:lnTo>
                  <a:pt x="1791388" y="4562524"/>
                </a:lnTo>
                <a:lnTo>
                  <a:pt x="1837349" y="4569810"/>
                </a:lnTo>
                <a:lnTo>
                  <a:pt x="1883617" y="4576117"/>
                </a:lnTo>
                <a:lnTo>
                  <a:pt x="1930181" y="4581436"/>
                </a:lnTo>
                <a:lnTo>
                  <a:pt x="1977028" y="4585755"/>
                </a:lnTo>
                <a:lnTo>
                  <a:pt x="2024149" y="4589064"/>
                </a:lnTo>
                <a:lnTo>
                  <a:pt x="2071531" y="4591352"/>
                </a:lnTo>
                <a:lnTo>
                  <a:pt x="2119164" y="4592609"/>
                </a:lnTo>
                <a:lnTo>
                  <a:pt x="2167036" y="4592823"/>
                </a:lnTo>
                <a:lnTo>
                  <a:pt x="2215136" y="4591986"/>
                </a:lnTo>
                <a:lnTo>
                  <a:pt x="12251930" y="4307251"/>
                </a:lnTo>
                <a:lnTo>
                  <a:pt x="12300000" y="4305360"/>
                </a:lnTo>
                <a:lnTo>
                  <a:pt x="12347783" y="4302432"/>
                </a:lnTo>
                <a:lnTo>
                  <a:pt x="12395267" y="4298476"/>
                </a:lnTo>
                <a:lnTo>
                  <a:pt x="12442443" y="4293506"/>
                </a:lnTo>
                <a:lnTo>
                  <a:pt x="12489300" y="4287531"/>
                </a:lnTo>
                <a:lnTo>
                  <a:pt x="12535827" y="4280563"/>
                </a:lnTo>
                <a:lnTo>
                  <a:pt x="12582014" y="4272613"/>
                </a:lnTo>
                <a:lnTo>
                  <a:pt x="12627849" y="4263692"/>
                </a:lnTo>
                <a:lnTo>
                  <a:pt x="12673323" y="4253813"/>
                </a:lnTo>
                <a:lnTo>
                  <a:pt x="12718425" y="4242985"/>
                </a:lnTo>
                <a:lnTo>
                  <a:pt x="12763143" y="4231221"/>
                </a:lnTo>
                <a:lnTo>
                  <a:pt x="12807468" y="4218531"/>
                </a:lnTo>
                <a:lnTo>
                  <a:pt x="12851389" y="4204926"/>
                </a:lnTo>
                <a:lnTo>
                  <a:pt x="12894895" y="4190419"/>
                </a:lnTo>
                <a:lnTo>
                  <a:pt x="12937975" y="4175020"/>
                </a:lnTo>
                <a:lnTo>
                  <a:pt x="12980619" y="4158741"/>
                </a:lnTo>
                <a:lnTo>
                  <a:pt x="13022817" y="4141592"/>
                </a:lnTo>
                <a:lnTo>
                  <a:pt x="13064557" y="4123585"/>
                </a:lnTo>
                <a:lnTo>
                  <a:pt x="13105829" y="4104731"/>
                </a:lnTo>
                <a:lnTo>
                  <a:pt x="13146623" y="4085042"/>
                </a:lnTo>
                <a:lnTo>
                  <a:pt x="13186927" y="4064529"/>
                </a:lnTo>
                <a:lnTo>
                  <a:pt x="13226731" y="4043203"/>
                </a:lnTo>
                <a:lnTo>
                  <a:pt x="13266025" y="4021074"/>
                </a:lnTo>
                <a:lnTo>
                  <a:pt x="13304798" y="3998156"/>
                </a:lnTo>
                <a:lnTo>
                  <a:pt x="13343038" y="3974458"/>
                </a:lnTo>
                <a:lnTo>
                  <a:pt x="13380737" y="3949992"/>
                </a:lnTo>
                <a:lnTo>
                  <a:pt x="13417882" y="3924769"/>
                </a:lnTo>
                <a:lnTo>
                  <a:pt x="13454464" y="3898801"/>
                </a:lnTo>
                <a:lnTo>
                  <a:pt x="13490472" y="3872099"/>
                </a:lnTo>
                <a:lnTo>
                  <a:pt x="13525894" y="3844673"/>
                </a:lnTo>
                <a:lnTo>
                  <a:pt x="13560721" y="3816536"/>
                </a:lnTo>
                <a:lnTo>
                  <a:pt x="13594942" y="3787698"/>
                </a:lnTo>
                <a:lnTo>
                  <a:pt x="13628546" y="3758171"/>
                </a:lnTo>
                <a:lnTo>
                  <a:pt x="13661522" y="3727966"/>
                </a:lnTo>
                <a:lnTo>
                  <a:pt x="13693861" y="3697094"/>
                </a:lnTo>
                <a:lnTo>
                  <a:pt x="13725550" y="3665567"/>
                </a:lnTo>
                <a:lnTo>
                  <a:pt x="13756581" y="3633396"/>
                </a:lnTo>
                <a:lnTo>
                  <a:pt x="13786941" y="3600591"/>
                </a:lnTo>
                <a:lnTo>
                  <a:pt x="13816621" y="3567165"/>
                </a:lnTo>
                <a:lnTo>
                  <a:pt x="13845610" y="3533128"/>
                </a:lnTo>
                <a:lnTo>
                  <a:pt x="13873896" y="3498492"/>
                </a:lnTo>
                <a:lnTo>
                  <a:pt x="13901471" y="3463268"/>
                </a:lnTo>
                <a:lnTo>
                  <a:pt x="13928322" y="3427467"/>
                </a:lnTo>
                <a:lnTo>
                  <a:pt x="13954439" y="3391101"/>
                </a:lnTo>
                <a:lnTo>
                  <a:pt x="13979812" y="3354180"/>
                </a:lnTo>
                <a:lnTo>
                  <a:pt x="14004430" y="3316716"/>
                </a:lnTo>
                <a:lnTo>
                  <a:pt x="14028282" y="3278721"/>
                </a:lnTo>
                <a:lnTo>
                  <a:pt x="14051359" y="3240205"/>
                </a:lnTo>
                <a:lnTo>
                  <a:pt x="14073648" y="3201180"/>
                </a:lnTo>
                <a:lnTo>
                  <a:pt x="14095139" y="3161657"/>
                </a:lnTo>
                <a:lnTo>
                  <a:pt x="14115823" y="3121647"/>
                </a:lnTo>
                <a:lnTo>
                  <a:pt x="14135688" y="3081162"/>
                </a:lnTo>
                <a:lnTo>
                  <a:pt x="14154723" y="3040212"/>
                </a:lnTo>
                <a:lnTo>
                  <a:pt x="14172918" y="2998809"/>
                </a:lnTo>
                <a:lnTo>
                  <a:pt x="14190263" y="2956965"/>
                </a:lnTo>
                <a:lnTo>
                  <a:pt x="14206746" y="2914690"/>
                </a:lnTo>
                <a:lnTo>
                  <a:pt x="14222358" y="2871996"/>
                </a:lnTo>
                <a:lnTo>
                  <a:pt x="14237086" y="2828894"/>
                </a:lnTo>
                <a:lnTo>
                  <a:pt x="14250922" y="2785395"/>
                </a:lnTo>
                <a:lnTo>
                  <a:pt x="14263854" y="2741511"/>
                </a:lnTo>
                <a:lnTo>
                  <a:pt x="14275871" y="2697252"/>
                </a:lnTo>
                <a:lnTo>
                  <a:pt x="14286963" y="2652630"/>
                </a:lnTo>
                <a:lnTo>
                  <a:pt x="14297120" y="2607657"/>
                </a:lnTo>
                <a:lnTo>
                  <a:pt x="14306330" y="2562343"/>
                </a:lnTo>
                <a:lnTo>
                  <a:pt x="14314583" y="2516700"/>
                </a:lnTo>
                <a:lnTo>
                  <a:pt x="14321869" y="2470739"/>
                </a:lnTo>
                <a:lnTo>
                  <a:pt x="14328176" y="2424471"/>
                </a:lnTo>
                <a:lnTo>
                  <a:pt x="14333495" y="2377907"/>
                </a:lnTo>
                <a:lnTo>
                  <a:pt x="14337814" y="2331060"/>
                </a:lnTo>
                <a:lnTo>
                  <a:pt x="14341123" y="2283939"/>
                </a:lnTo>
                <a:lnTo>
                  <a:pt x="14343411" y="2236557"/>
                </a:lnTo>
                <a:lnTo>
                  <a:pt x="14344668" y="2188924"/>
                </a:lnTo>
                <a:lnTo>
                  <a:pt x="14344882" y="2141052"/>
                </a:lnTo>
                <a:lnTo>
                  <a:pt x="14344045" y="2092952"/>
                </a:lnTo>
                <a:lnTo>
                  <a:pt x="14342155" y="2044882"/>
                </a:lnTo>
                <a:lnTo>
                  <a:pt x="14339226" y="1997099"/>
                </a:lnTo>
                <a:lnTo>
                  <a:pt x="14335272" y="1949615"/>
                </a:lnTo>
                <a:lnTo>
                  <a:pt x="14330301" y="1902439"/>
                </a:lnTo>
                <a:lnTo>
                  <a:pt x="14324326" y="1855582"/>
                </a:lnTo>
                <a:lnTo>
                  <a:pt x="14317359" y="1809055"/>
                </a:lnTo>
                <a:lnTo>
                  <a:pt x="14309409" y="1762868"/>
                </a:lnTo>
                <a:lnTo>
                  <a:pt x="14300489" y="1717033"/>
                </a:lnTo>
                <a:lnTo>
                  <a:pt x="14290610" y="1671559"/>
                </a:lnTo>
                <a:lnTo>
                  <a:pt x="14279783" y="1626457"/>
                </a:lnTo>
                <a:lnTo>
                  <a:pt x="14268018" y="1581739"/>
                </a:lnTo>
                <a:lnTo>
                  <a:pt x="14255329" y="1537414"/>
                </a:lnTo>
                <a:lnTo>
                  <a:pt x="14241725" y="1493493"/>
                </a:lnTo>
                <a:lnTo>
                  <a:pt x="14227218" y="1449987"/>
                </a:lnTo>
                <a:lnTo>
                  <a:pt x="14211819" y="1406907"/>
                </a:lnTo>
                <a:lnTo>
                  <a:pt x="14195540" y="1364263"/>
                </a:lnTo>
                <a:lnTo>
                  <a:pt x="14178391" y="1322065"/>
                </a:lnTo>
                <a:lnTo>
                  <a:pt x="14160385" y="1280325"/>
                </a:lnTo>
                <a:lnTo>
                  <a:pt x="14141531" y="1239053"/>
                </a:lnTo>
                <a:lnTo>
                  <a:pt x="14121843" y="1198259"/>
                </a:lnTo>
                <a:lnTo>
                  <a:pt x="14101329" y="1157955"/>
                </a:lnTo>
                <a:lnTo>
                  <a:pt x="14080003" y="1118151"/>
                </a:lnTo>
                <a:lnTo>
                  <a:pt x="14057875" y="1078857"/>
                </a:lnTo>
                <a:lnTo>
                  <a:pt x="14034957" y="1040084"/>
                </a:lnTo>
                <a:lnTo>
                  <a:pt x="14011259" y="1001844"/>
                </a:lnTo>
                <a:lnTo>
                  <a:pt x="13986793" y="964145"/>
                </a:lnTo>
                <a:lnTo>
                  <a:pt x="13961571" y="927000"/>
                </a:lnTo>
                <a:lnTo>
                  <a:pt x="13935603" y="890418"/>
                </a:lnTo>
                <a:lnTo>
                  <a:pt x="13908901" y="854410"/>
                </a:lnTo>
                <a:lnTo>
                  <a:pt x="13881475" y="818988"/>
                </a:lnTo>
                <a:lnTo>
                  <a:pt x="13853338" y="784161"/>
                </a:lnTo>
                <a:lnTo>
                  <a:pt x="13824501" y="749940"/>
                </a:lnTo>
                <a:lnTo>
                  <a:pt x="13794974" y="716336"/>
                </a:lnTo>
                <a:lnTo>
                  <a:pt x="13764769" y="683360"/>
                </a:lnTo>
                <a:lnTo>
                  <a:pt x="13733897" y="651021"/>
                </a:lnTo>
                <a:lnTo>
                  <a:pt x="13702370" y="619332"/>
                </a:lnTo>
                <a:lnTo>
                  <a:pt x="13670199" y="588301"/>
                </a:lnTo>
                <a:lnTo>
                  <a:pt x="13637394" y="557941"/>
                </a:lnTo>
                <a:lnTo>
                  <a:pt x="13603968" y="528261"/>
                </a:lnTo>
                <a:lnTo>
                  <a:pt x="13569931" y="499272"/>
                </a:lnTo>
                <a:lnTo>
                  <a:pt x="13535295" y="470986"/>
                </a:lnTo>
                <a:lnTo>
                  <a:pt x="13500071" y="443411"/>
                </a:lnTo>
                <a:lnTo>
                  <a:pt x="13464271" y="416560"/>
                </a:lnTo>
                <a:lnTo>
                  <a:pt x="13427904" y="390443"/>
                </a:lnTo>
                <a:lnTo>
                  <a:pt x="13390984" y="365070"/>
                </a:lnTo>
                <a:lnTo>
                  <a:pt x="13353520" y="340452"/>
                </a:lnTo>
                <a:lnTo>
                  <a:pt x="13315525" y="316600"/>
                </a:lnTo>
                <a:lnTo>
                  <a:pt x="13277009" y="293523"/>
                </a:lnTo>
                <a:lnTo>
                  <a:pt x="13237984" y="271234"/>
                </a:lnTo>
                <a:lnTo>
                  <a:pt x="13198461" y="249743"/>
                </a:lnTo>
                <a:lnTo>
                  <a:pt x="13158451" y="229059"/>
                </a:lnTo>
                <a:lnTo>
                  <a:pt x="13117966" y="209194"/>
                </a:lnTo>
                <a:lnTo>
                  <a:pt x="13077016" y="190159"/>
                </a:lnTo>
                <a:lnTo>
                  <a:pt x="13035614" y="171964"/>
                </a:lnTo>
                <a:lnTo>
                  <a:pt x="12993769" y="154619"/>
                </a:lnTo>
                <a:lnTo>
                  <a:pt x="12951494" y="138136"/>
                </a:lnTo>
                <a:lnTo>
                  <a:pt x="12908800" y="122524"/>
                </a:lnTo>
                <a:lnTo>
                  <a:pt x="12865698" y="107796"/>
                </a:lnTo>
                <a:lnTo>
                  <a:pt x="12822199" y="93960"/>
                </a:lnTo>
                <a:lnTo>
                  <a:pt x="12778315" y="81028"/>
                </a:lnTo>
                <a:lnTo>
                  <a:pt x="12734056" y="69011"/>
                </a:lnTo>
                <a:lnTo>
                  <a:pt x="12689435" y="57919"/>
                </a:lnTo>
                <a:lnTo>
                  <a:pt x="12644461" y="47762"/>
                </a:lnTo>
                <a:lnTo>
                  <a:pt x="12599147" y="38552"/>
                </a:lnTo>
                <a:lnTo>
                  <a:pt x="12553504" y="30299"/>
                </a:lnTo>
                <a:lnTo>
                  <a:pt x="12507543" y="23013"/>
                </a:lnTo>
                <a:lnTo>
                  <a:pt x="12461275" y="16706"/>
                </a:lnTo>
                <a:lnTo>
                  <a:pt x="12414712" y="11387"/>
                </a:lnTo>
                <a:lnTo>
                  <a:pt x="12367864" y="7068"/>
                </a:lnTo>
                <a:lnTo>
                  <a:pt x="12320743" y="3759"/>
                </a:lnTo>
                <a:lnTo>
                  <a:pt x="12273361" y="1471"/>
                </a:lnTo>
                <a:lnTo>
                  <a:pt x="12225728" y="214"/>
                </a:lnTo>
                <a:lnTo>
                  <a:pt x="1217785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666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3344827" y="4360620"/>
            <a:ext cx="12875684" cy="3348553"/>
            <a:chOff x="3344827" y="4360620"/>
            <a:chExt cx="12875684" cy="3348553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F55A33C6-B1EB-924F-854A-B31A8AC65B8F}"/>
                </a:ext>
              </a:extLst>
            </p:cNvPr>
            <p:cNvSpPr txBox="1"/>
            <p:nvPr/>
          </p:nvSpPr>
          <p:spPr>
            <a:xfrm rot="21540000">
              <a:off x="3957000" y="4360620"/>
              <a:ext cx="11732751" cy="10045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645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Die Siegermächte</a:t>
              </a: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8FF331A1-4009-7D45-8703-BEACBADB7B6F}"/>
                </a:ext>
              </a:extLst>
            </p:cNvPr>
            <p:cNvSpPr txBox="1"/>
            <p:nvPr/>
          </p:nvSpPr>
          <p:spPr>
            <a:xfrm rot="21540000">
              <a:off x="3344827" y="5536609"/>
              <a:ext cx="12875684" cy="10045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645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teilten Deutschland in vier</a:t>
              </a:r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55584305-786E-EA4A-A865-D7EF904811A4}"/>
                </a:ext>
              </a:extLst>
            </p:cNvPr>
            <p:cNvSpPr txBox="1"/>
            <p:nvPr/>
          </p:nvSpPr>
          <p:spPr>
            <a:xfrm rot="21540000">
              <a:off x="4871279" y="6704603"/>
              <a:ext cx="10658466" cy="100457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645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Besatzungszonen</a:t>
              </a:r>
            </a:p>
          </p:txBody>
        </p:sp>
      </p:grpSp>
      <p:grpSp>
        <p:nvGrpSpPr>
          <p:cNvPr id="9" name="object 9">
            <a:extLst>
              <a:ext uri="{FF2B5EF4-FFF2-40B4-BE49-F238E27FC236}">
                <a16:creationId xmlns:a16="http://schemas.microsoft.com/office/drawing/2014/main" xmlns="" id="{0F8E8478-5EBD-E74F-BF2A-8FE6A6926D47}"/>
              </a:ext>
            </a:extLst>
          </p:cNvPr>
          <p:cNvGrpSpPr/>
          <p:nvPr/>
        </p:nvGrpSpPr>
        <p:grpSpPr>
          <a:xfrm>
            <a:off x="15527404" y="2504143"/>
            <a:ext cx="3965575" cy="7629525"/>
            <a:chOff x="15527404" y="2504143"/>
            <a:chExt cx="3965575" cy="7629525"/>
          </a:xfrm>
        </p:grpSpPr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3091FEB7-9930-2540-B7DF-46BB545DF73F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7E29ADF8-7CF2-4043-A409-A0ABB0E2D31D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72233BD7-8A4B-E146-97FD-5999D758E4F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27404" y="2504143"/>
              <a:ext cx="2696145" cy="2676584"/>
            </a:xfrm>
            <a:prstGeom prst="rect">
              <a:avLst/>
            </a:prstGeom>
          </p:spPr>
        </p:pic>
      </p:grpSp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5AC1C080-01F0-8743-BC56-9CF0F013E59A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142746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Was passierte mit Deutschland nach dem  Zweiten Weltkrieg?</a:t>
            </a:r>
          </a:p>
        </p:txBody>
      </p:sp>
    </p:spTree>
    <p:extLst>
      <p:ext uri="{BB962C8B-B14F-4D97-AF65-F5344CB8AC3E}">
        <p14:creationId xmlns:p14="http://schemas.microsoft.com/office/powerpoint/2010/main" val="173653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439676E0-5014-4D46-BF1D-E8F43265A29A}"/>
              </a:ext>
            </a:extLst>
          </p:cNvPr>
          <p:cNvSpPr/>
          <p:nvPr/>
        </p:nvSpPr>
        <p:spPr>
          <a:xfrm>
            <a:off x="2936509" y="4868990"/>
            <a:ext cx="14231619" cy="2815590"/>
          </a:xfrm>
          <a:custGeom>
            <a:avLst/>
            <a:gdLst/>
            <a:ahLst/>
            <a:cxnLst/>
            <a:rect l="l" t="t" r="r" b="b"/>
            <a:pathLst>
              <a:path w="14231619" h="2815590">
                <a:moveTo>
                  <a:pt x="1379026" y="0"/>
                </a:moveTo>
                <a:lnTo>
                  <a:pt x="1330921" y="513"/>
                </a:lnTo>
                <a:lnTo>
                  <a:pt x="1283223" y="2669"/>
                </a:lnTo>
                <a:lnTo>
                  <a:pt x="1235957" y="6439"/>
                </a:lnTo>
                <a:lnTo>
                  <a:pt x="1189151" y="11796"/>
                </a:lnTo>
                <a:lnTo>
                  <a:pt x="1142834" y="18715"/>
                </a:lnTo>
                <a:lnTo>
                  <a:pt x="1097031" y="27167"/>
                </a:lnTo>
                <a:lnTo>
                  <a:pt x="1051770" y="37125"/>
                </a:lnTo>
                <a:lnTo>
                  <a:pt x="1007080" y="48564"/>
                </a:lnTo>
                <a:lnTo>
                  <a:pt x="962986" y="61455"/>
                </a:lnTo>
                <a:lnTo>
                  <a:pt x="919517" y="75772"/>
                </a:lnTo>
                <a:lnTo>
                  <a:pt x="876699" y="91487"/>
                </a:lnTo>
                <a:lnTo>
                  <a:pt x="834560" y="108574"/>
                </a:lnTo>
                <a:lnTo>
                  <a:pt x="793128" y="127006"/>
                </a:lnTo>
                <a:lnTo>
                  <a:pt x="752430" y="146756"/>
                </a:lnTo>
                <a:lnTo>
                  <a:pt x="712493" y="167797"/>
                </a:lnTo>
                <a:lnTo>
                  <a:pt x="673344" y="190101"/>
                </a:lnTo>
                <a:lnTo>
                  <a:pt x="635011" y="213642"/>
                </a:lnTo>
                <a:lnTo>
                  <a:pt x="597521" y="238393"/>
                </a:lnTo>
                <a:lnTo>
                  <a:pt x="560901" y="264327"/>
                </a:lnTo>
                <a:lnTo>
                  <a:pt x="525180" y="291416"/>
                </a:lnTo>
                <a:lnTo>
                  <a:pt x="490383" y="319635"/>
                </a:lnTo>
                <a:lnTo>
                  <a:pt x="456539" y="348955"/>
                </a:lnTo>
                <a:lnTo>
                  <a:pt x="423675" y="379350"/>
                </a:lnTo>
                <a:lnTo>
                  <a:pt x="391818" y="410792"/>
                </a:lnTo>
                <a:lnTo>
                  <a:pt x="360996" y="443256"/>
                </a:lnTo>
                <a:lnTo>
                  <a:pt x="331236" y="476713"/>
                </a:lnTo>
                <a:lnTo>
                  <a:pt x="302565" y="511138"/>
                </a:lnTo>
                <a:lnTo>
                  <a:pt x="275010" y="546502"/>
                </a:lnTo>
                <a:lnTo>
                  <a:pt x="248600" y="582779"/>
                </a:lnTo>
                <a:lnTo>
                  <a:pt x="223361" y="619942"/>
                </a:lnTo>
                <a:lnTo>
                  <a:pt x="199320" y="657964"/>
                </a:lnTo>
                <a:lnTo>
                  <a:pt x="176505" y="696818"/>
                </a:lnTo>
                <a:lnTo>
                  <a:pt x="154944" y="736476"/>
                </a:lnTo>
                <a:lnTo>
                  <a:pt x="134663" y="776913"/>
                </a:lnTo>
                <a:lnTo>
                  <a:pt x="115691" y="818101"/>
                </a:lnTo>
                <a:lnTo>
                  <a:pt x="98054" y="860012"/>
                </a:lnTo>
                <a:lnTo>
                  <a:pt x="81779" y="902621"/>
                </a:lnTo>
                <a:lnTo>
                  <a:pt x="66895" y="945899"/>
                </a:lnTo>
                <a:lnTo>
                  <a:pt x="53428" y="989820"/>
                </a:lnTo>
                <a:lnTo>
                  <a:pt x="41405" y="1034358"/>
                </a:lnTo>
                <a:lnTo>
                  <a:pt x="30855" y="1079484"/>
                </a:lnTo>
                <a:lnTo>
                  <a:pt x="21804" y="1125173"/>
                </a:lnTo>
                <a:lnTo>
                  <a:pt x="14280" y="1171396"/>
                </a:lnTo>
                <a:lnTo>
                  <a:pt x="8311" y="1218127"/>
                </a:lnTo>
                <a:lnTo>
                  <a:pt x="3922" y="1265340"/>
                </a:lnTo>
                <a:lnTo>
                  <a:pt x="1143" y="1313006"/>
                </a:lnTo>
                <a:lnTo>
                  <a:pt x="0" y="1361099"/>
                </a:lnTo>
                <a:lnTo>
                  <a:pt x="513" y="1409203"/>
                </a:lnTo>
                <a:lnTo>
                  <a:pt x="2669" y="1456901"/>
                </a:lnTo>
                <a:lnTo>
                  <a:pt x="6439" y="1504166"/>
                </a:lnTo>
                <a:lnTo>
                  <a:pt x="11796" y="1550971"/>
                </a:lnTo>
                <a:lnTo>
                  <a:pt x="18714" y="1597289"/>
                </a:lnTo>
                <a:lnTo>
                  <a:pt x="27167" y="1643091"/>
                </a:lnTo>
                <a:lnTo>
                  <a:pt x="37125" y="1688351"/>
                </a:lnTo>
                <a:lnTo>
                  <a:pt x="48564" y="1733042"/>
                </a:lnTo>
                <a:lnTo>
                  <a:pt x="61455" y="1777135"/>
                </a:lnTo>
                <a:lnTo>
                  <a:pt x="75771" y="1820604"/>
                </a:lnTo>
                <a:lnTo>
                  <a:pt x="91487" y="1863422"/>
                </a:lnTo>
                <a:lnTo>
                  <a:pt x="108574" y="1905560"/>
                </a:lnTo>
                <a:lnTo>
                  <a:pt x="127006" y="1946992"/>
                </a:lnTo>
                <a:lnTo>
                  <a:pt x="146756" y="1987691"/>
                </a:lnTo>
                <a:lnTo>
                  <a:pt x="167796" y="2027628"/>
                </a:lnTo>
                <a:lnTo>
                  <a:pt x="190101" y="2066777"/>
                </a:lnTo>
                <a:lnTo>
                  <a:pt x="213642" y="2105110"/>
                </a:lnTo>
                <a:lnTo>
                  <a:pt x="238392" y="2142600"/>
                </a:lnTo>
                <a:lnTo>
                  <a:pt x="264326" y="2179219"/>
                </a:lnTo>
                <a:lnTo>
                  <a:pt x="291415" y="2214941"/>
                </a:lnTo>
                <a:lnTo>
                  <a:pt x="319634" y="2249737"/>
                </a:lnTo>
                <a:lnTo>
                  <a:pt x="348954" y="2283582"/>
                </a:lnTo>
                <a:lnTo>
                  <a:pt x="379348" y="2316446"/>
                </a:lnTo>
                <a:lnTo>
                  <a:pt x="410791" y="2348303"/>
                </a:lnTo>
                <a:lnTo>
                  <a:pt x="443254" y="2379125"/>
                </a:lnTo>
                <a:lnTo>
                  <a:pt x="476712" y="2408886"/>
                </a:lnTo>
                <a:lnTo>
                  <a:pt x="511136" y="2437557"/>
                </a:lnTo>
                <a:lnTo>
                  <a:pt x="546500" y="2465112"/>
                </a:lnTo>
                <a:lnTo>
                  <a:pt x="582777" y="2491522"/>
                </a:lnTo>
                <a:lnTo>
                  <a:pt x="619939" y="2516762"/>
                </a:lnTo>
                <a:lnTo>
                  <a:pt x="657961" y="2540803"/>
                </a:lnTo>
                <a:lnTo>
                  <a:pt x="696814" y="2563617"/>
                </a:lnTo>
                <a:lnTo>
                  <a:pt x="736473" y="2585179"/>
                </a:lnTo>
                <a:lnTo>
                  <a:pt x="776909" y="2605460"/>
                </a:lnTo>
                <a:lnTo>
                  <a:pt x="818096" y="2624433"/>
                </a:lnTo>
                <a:lnTo>
                  <a:pt x="860007" y="2642070"/>
                </a:lnTo>
                <a:lnTo>
                  <a:pt x="902616" y="2658345"/>
                </a:lnTo>
                <a:lnTo>
                  <a:pt x="945894" y="2673229"/>
                </a:lnTo>
                <a:lnTo>
                  <a:pt x="989814" y="2686697"/>
                </a:lnTo>
                <a:lnTo>
                  <a:pt x="1034351" y="2698719"/>
                </a:lnTo>
                <a:lnTo>
                  <a:pt x="1079477" y="2709269"/>
                </a:lnTo>
                <a:lnTo>
                  <a:pt x="1125165" y="2718320"/>
                </a:lnTo>
                <a:lnTo>
                  <a:pt x="1171388" y="2725844"/>
                </a:lnTo>
                <a:lnTo>
                  <a:pt x="1218119" y="2731814"/>
                </a:lnTo>
                <a:lnTo>
                  <a:pt x="1265330" y="2736203"/>
                </a:lnTo>
                <a:lnTo>
                  <a:pt x="1312996" y="2738982"/>
                </a:lnTo>
                <a:lnTo>
                  <a:pt x="1361089" y="2740125"/>
                </a:lnTo>
                <a:lnTo>
                  <a:pt x="12852058" y="2815338"/>
                </a:lnTo>
                <a:lnTo>
                  <a:pt x="12900162" y="2814824"/>
                </a:lnTo>
                <a:lnTo>
                  <a:pt x="12947860" y="2812669"/>
                </a:lnTo>
                <a:lnTo>
                  <a:pt x="12995125" y="2808899"/>
                </a:lnTo>
                <a:lnTo>
                  <a:pt x="13041930" y="2803541"/>
                </a:lnTo>
                <a:lnTo>
                  <a:pt x="13088248" y="2796623"/>
                </a:lnTo>
                <a:lnTo>
                  <a:pt x="13134050" y="2788171"/>
                </a:lnTo>
                <a:lnTo>
                  <a:pt x="13179310" y="2778212"/>
                </a:lnTo>
                <a:lnTo>
                  <a:pt x="13224001" y="2766774"/>
                </a:lnTo>
                <a:lnTo>
                  <a:pt x="13268094" y="2753883"/>
                </a:lnTo>
                <a:lnTo>
                  <a:pt x="13311563" y="2739566"/>
                </a:lnTo>
                <a:lnTo>
                  <a:pt x="13354381" y="2723850"/>
                </a:lnTo>
                <a:lnTo>
                  <a:pt x="13396519" y="2706763"/>
                </a:lnTo>
                <a:lnTo>
                  <a:pt x="13437951" y="2688331"/>
                </a:lnTo>
                <a:lnTo>
                  <a:pt x="13478650" y="2668581"/>
                </a:lnTo>
                <a:lnTo>
                  <a:pt x="13518587" y="2647541"/>
                </a:lnTo>
                <a:lnTo>
                  <a:pt x="13557736" y="2625236"/>
                </a:lnTo>
                <a:lnTo>
                  <a:pt x="13596069" y="2601695"/>
                </a:lnTo>
                <a:lnTo>
                  <a:pt x="13633559" y="2576944"/>
                </a:lnTo>
                <a:lnTo>
                  <a:pt x="13670178" y="2551011"/>
                </a:lnTo>
                <a:lnTo>
                  <a:pt x="13705900" y="2523921"/>
                </a:lnTo>
                <a:lnTo>
                  <a:pt x="13740696" y="2495703"/>
                </a:lnTo>
                <a:lnTo>
                  <a:pt x="13774541" y="2466383"/>
                </a:lnTo>
                <a:lnTo>
                  <a:pt x="13807405" y="2435988"/>
                </a:lnTo>
                <a:lnTo>
                  <a:pt x="13839262" y="2404545"/>
                </a:lnTo>
                <a:lnTo>
                  <a:pt x="13870084" y="2372081"/>
                </a:lnTo>
                <a:lnTo>
                  <a:pt x="13899845" y="2338624"/>
                </a:lnTo>
                <a:lnTo>
                  <a:pt x="13928516" y="2304200"/>
                </a:lnTo>
                <a:lnTo>
                  <a:pt x="13956071" y="2268835"/>
                </a:lnTo>
                <a:lnTo>
                  <a:pt x="13982481" y="2232558"/>
                </a:lnTo>
                <a:lnTo>
                  <a:pt x="14007721" y="2195395"/>
                </a:lnTo>
                <a:lnTo>
                  <a:pt x="14031762" y="2157373"/>
                </a:lnTo>
                <a:lnTo>
                  <a:pt x="14054576" y="2118520"/>
                </a:lnTo>
                <a:lnTo>
                  <a:pt x="14076138" y="2078861"/>
                </a:lnTo>
                <a:lnTo>
                  <a:pt x="14096419" y="2038424"/>
                </a:lnTo>
                <a:lnTo>
                  <a:pt x="14115392" y="1997237"/>
                </a:lnTo>
                <a:lnTo>
                  <a:pt x="14133029" y="1955325"/>
                </a:lnTo>
                <a:lnTo>
                  <a:pt x="14149304" y="1912717"/>
                </a:lnTo>
                <a:lnTo>
                  <a:pt x="14164188" y="1869438"/>
                </a:lnTo>
                <a:lnTo>
                  <a:pt x="14177656" y="1825517"/>
                </a:lnTo>
                <a:lnTo>
                  <a:pt x="14189678" y="1780980"/>
                </a:lnTo>
                <a:lnTo>
                  <a:pt x="14200228" y="1735853"/>
                </a:lnTo>
                <a:lnTo>
                  <a:pt x="14209279" y="1690165"/>
                </a:lnTo>
                <a:lnTo>
                  <a:pt x="14216803" y="1643942"/>
                </a:lnTo>
                <a:lnTo>
                  <a:pt x="14222773" y="1597210"/>
                </a:lnTo>
                <a:lnTo>
                  <a:pt x="14227162" y="1549998"/>
                </a:lnTo>
                <a:lnTo>
                  <a:pt x="14229941" y="1502331"/>
                </a:lnTo>
                <a:lnTo>
                  <a:pt x="14231085" y="1454238"/>
                </a:lnTo>
                <a:lnTo>
                  <a:pt x="14230571" y="1406134"/>
                </a:lnTo>
                <a:lnTo>
                  <a:pt x="14228415" y="1358435"/>
                </a:lnTo>
                <a:lnTo>
                  <a:pt x="14224645" y="1311169"/>
                </a:lnTo>
                <a:lnTo>
                  <a:pt x="14219288" y="1264364"/>
                </a:lnTo>
                <a:lnTo>
                  <a:pt x="14212369" y="1218046"/>
                </a:lnTo>
                <a:lnTo>
                  <a:pt x="14203917" y="1172243"/>
                </a:lnTo>
                <a:lnTo>
                  <a:pt x="14193959" y="1126983"/>
                </a:lnTo>
                <a:lnTo>
                  <a:pt x="14182520" y="1082292"/>
                </a:lnTo>
                <a:lnTo>
                  <a:pt x="14169629" y="1038198"/>
                </a:lnTo>
                <a:lnTo>
                  <a:pt x="14155312" y="994729"/>
                </a:lnTo>
                <a:lnTo>
                  <a:pt x="14139597" y="951911"/>
                </a:lnTo>
                <a:lnTo>
                  <a:pt x="14122510" y="909773"/>
                </a:lnTo>
                <a:lnTo>
                  <a:pt x="14104078" y="868341"/>
                </a:lnTo>
                <a:lnTo>
                  <a:pt x="14084328" y="827642"/>
                </a:lnTo>
                <a:lnTo>
                  <a:pt x="14063287" y="787705"/>
                </a:lnTo>
                <a:lnTo>
                  <a:pt x="14040983" y="748556"/>
                </a:lnTo>
                <a:lnTo>
                  <a:pt x="14017442" y="710223"/>
                </a:lnTo>
                <a:lnTo>
                  <a:pt x="13992691" y="672733"/>
                </a:lnTo>
                <a:lnTo>
                  <a:pt x="13966757" y="636114"/>
                </a:lnTo>
                <a:lnTo>
                  <a:pt x="13939668" y="600392"/>
                </a:lnTo>
                <a:lnTo>
                  <a:pt x="13911449" y="565596"/>
                </a:lnTo>
                <a:lnTo>
                  <a:pt x="13882129" y="531752"/>
                </a:lnTo>
                <a:lnTo>
                  <a:pt x="13851734" y="498888"/>
                </a:lnTo>
                <a:lnTo>
                  <a:pt x="13820292" y="467031"/>
                </a:lnTo>
                <a:lnTo>
                  <a:pt x="13787828" y="436209"/>
                </a:lnTo>
                <a:lnTo>
                  <a:pt x="13754371" y="406448"/>
                </a:lnTo>
                <a:lnTo>
                  <a:pt x="13719946" y="377777"/>
                </a:lnTo>
                <a:lnTo>
                  <a:pt x="13684582" y="350223"/>
                </a:lnTo>
                <a:lnTo>
                  <a:pt x="13648305" y="323812"/>
                </a:lnTo>
                <a:lnTo>
                  <a:pt x="13611142" y="298573"/>
                </a:lnTo>
                <a:lnTo>
                  <a:pt x="13573120" y="274532"/>
                </a:lnTo>
                <a:lnTo>
                  <a:pt x="13534266" y="251718"/>
                </a:lnTo>
                <a:lnTo>
                  <a:pt x="13494608" y="230156"/>
                </a:lnTo>
                <a:lnTo>
                  <a:pt x="13454171" y="209876"/>
                </a:lnTo>
                <a:lnTo>
                  <a:pt x="13412983" y="190903"/>
                </a:lnTo>
                <a:lnTo>
                  <a:pt x="13371072" y="173266"/>
                </a:lnTo>
                <a:lnTo>
                  <a:pt x="13328463" y="156992"/>
                </a:lnTo>
                <a:lnTo>
                  <a:pt x="13285185" y="142107"/>
                </a:lnTo>
                <a:lnTo>
                  <a:pt x="13241264" y="128640"/>
                </a:lnTo>
                <a:lnTo>
                  <a:pt x="13196726" y="116618"/>
                </a:lnTo>
                <a:lnTo>
                  <a:pt x="13151600" y="106068"/>
                </a:lnTo>
                <a:lnTo>
                  <a:pt x="13105912" y="97017"/>
                </a:lnTo>
                <a:lnTo>
                  <a:pt x="13059688" y="89493"/>
                </a:lnTo>
                <a:lnTo>
                  <a:pt x="13012957" y="83523"/>
                </a:lnTo>
                <a:lnTo>
                  <a:pt x="12965744" y="79135"/>
                </a:lnTo>
                <a:lnTo>
                  <a:pt x="12918078" y="76355"/>
                </a:lnTo>
                <a:lnTo>
                  <a:pt x="12869985" y="75212"/>
                </a:lnTo>
                <a:lnTo>
                  <a:pt x="137902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20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6B95D898-CCA1-7840-A57F-32CDA0176F9D}"/>
              </a:ext>
            </a:extLst>
          </p:cNvPr>
          <p:cNvSpPr txBox="1"/>
          <p:nvPr/>
        </p:nvSpPr>
        <p:spPr>
          <a:xfrm>
            <a:off x="3803650" y="5651307"/>
            <a:ext cx="11910946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Vier Jahre lang, bis 1949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B94F1EFF-B10E-E44F-BDE6-90D35424AD43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DDF90E0F-789D-1847-8F02-B54DF1097979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095B32BA-BB61-6D49-B4F6-BB9237A54DCC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151D20A1-A2CF-7B4B-8D6D-54F7138ABE10}"/>
              </a:ext>
            </a:extLst>
          </p:cNvPr>
          <p:cNvSpPr txBox="1"/>
          <p:nvPr/>
        </p:nvSpPr>
        <p:spPr>
          <a:xfrm>
            <a:off x="824970" y="1497485"/>
            <a:ext cx="132656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lange gab es vier Besatzungszonen nach  dem Zweiten Weltkrieg in Deutschland ?</a:t>
            </a:r>
          </a:p>
        </p:txBody>
      </p:sp>
      <p:grpSp>
        <p:nvGrpSpPr>
          <p:cNvPr id="11" name="object 11">
            <a:extLst>
              <a:ext uri="{FF2B5EF4-FFF2-40B4-BE49-F238E27FC236}">
                <a16:creationId xmlns:a16="http://schemas.microsoft.com/office/drawing/2014/main" xmlns="" id="{57C991F8-6C7B-A744-B391-92BCB7EC9F58}"/>
              </a:ext>
            </a:extLst>
          </p:cNvPr>
          <p:cNvGrpSpPr/>
          <p:nvPr/>
        </p:nvGrpSpPr>
        <p:grpSpPr>
          <a:xfrm>
            <a:off x="-36438" y="5613980"/>
            <a:ext cx="3510279" cy="4235450"/>
            <a:chOff x="-36438" y="5613980"/>
            <a:chExt cx="3510279" cy="4235450"/>
          </a:xfrm>
        </p:grpSpPr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F4D7E628-C3A1-9848-85AF-62A07739CF5C}"/>
                </a:ext>
              </a:extLst>
            </p:cNvPr>
            <p:cNvSpPr/>
            <p:nvPr/>
          </p:nvSpPr>
          <p:spPr>
            <a:xfrm>
              <a:off x="0" y="5650419"/>
              <a:ext cx="2089150" cy="3510279"/>
            </a:xfrm>
            <a:custGeom>
              <a:avLst/>
              <a:gdLst/>
              <a:ahLst/>
              <a:cxnLst/>
              <a:rect l="l" t="t" r="r" b="b"/>
              <a:pathLst>
                <a:path w="2089150" h="3510279">
                  <a:moveTo>
                    <a:pt x="334021" y="3510259"/>
                  </a:moveTo>
                  <a:lnTo>
                    <a:pt x="382332" y="3509607"/>
                  </a:lnTo>
                  <a:lnTo>
                    <a:pt x="430320" y="3507662"/>
                  </a:lnTo>
                  <a:lnTo>
                    <a:pt x="477969" y="3504441"/>
                  </a:lnTo>
                  <a:lnTo>
                    <a:pt x="525262" y="3499960"/>
                  </a:lnTo>
                  <a:lnTo>
                    <a:pt x="572182" y="3494237"/>
                  </a:lnTo>
                  <a:lnTo>
                    <a:pt x="618712" y="3487287"/>
                  </a:lnTo>
                  <a:lnTo>
                    <a:pt x="664836" y="3479129"/>
                  </a:lnTo>
                  <a:lnTo>
                    <a:pt x="710537" y="3469777"/>
                  </a:lnTo>
                  <a:lnTo>
                    <a:pt x="755799" y="3459250"/>
                  </a:lnTo>
                  <a:lnTo>
                    <a:pt x="800604" y="3447564"/>
                  </a:lnTo>
                  <a:lnTo>
                    <a:pt x="844936" y="3434736"/>
                  </a:lnTo>
                  <a:lnTo>
                    <a:pt x="888778" y="3420781"/>
                  </a:lnTo>
                  <a:lnTo>
                    <a:pt x="932113" y="3405718"/>
                  </a:lnTo>
                  <a:lnTo>
                    <a:pt x="974925" y="3389563"/>
                  </a:lnTo>
                  <a:lnTo>
                    <a:pt x="1017197" y="3372332"/>
                  </a:lnTo>
                  <a:lnTo>
                    <a:pt x="1058912" y="3354043"/>
                  </a:lnTo>
                  <a:lnTo>
                    <a:pt x="1100053" y="3334711"/>
                  </a:lnTo>
                  <a:lnTo>
                    <a:pt x="1140604" y="3314355"/>
                  </a:lnTo>
                  <a:lnTo>
                    <a:pt x="1180548" y="3292990"/>
                  </a:lnTo>
                  <a:lnTo>
                    <a:pt x="1219869" y="3270633"/>
                  </a:lnTo>
                  <a:lnTo>
                    <a:pt x="1258548" y="3247300"/>
                  </a:lnTo>
                  <a:lnTo>
                    <a:pt x="1296571" y="3223010"/>
                  </a:lnTo>
                  <a:lnTo>
                    <a:pt x="1333920" y="3197778"/>
                  </a:lnTo>
                  <a:lnTo>
                    <a:pt x="1370578" y="3171621"/>
                  </a:lnTo>
                  <a:lnTo>
                    <a:pt x="1406528" y="3144556"/>
                  </a:lnTo>
                  <a:lnTo>
                    <a:pt x="1441755" y="3116599"/>
                  </a:lnTo>
                  <a:lnTo>
                    <a:pt x="1476241" y="3087768"/>
                  </a:lnTo>
                  <a:lnTo>
                    <a:pt x="1509969" y="3058079"/>
                  </a:lnTo>
                  <a:lnTo>
                    <a:pt x="1542922" y="3027549"/>
                  </a:lnTo>
                  <a:lnTo>
                    <a:pt x="1575085" y="2996194"/>
                  </a:lnTo>
                  <a:lnTo>
                    <a:pt x="1606440" y="2964031"/>
                  </a:lnTo>
                  <a:lnTo>
                    <a:pt x="1636970" y="2931077"/>
                  </a:lnTo>
                  <a:lnTo>
                    <a:pt x="1666660" y="2897349"/>
                  </a:lnTo>
                  <a:lnTo>
                    <a:pt x="1695491" y="2862863"/>
                  </a:lnTo>
                  <a:lnTo>
                    <a:pt x="1723447" y="2827637"/>
                  </a:lnTo>
                  <a:lnTo>
                    <a:pt x="1750512" y="2791686"/>
                  </a:lnTo>
                  <a:lnTo>
                    <a:pt x="1776669" y="2755028"/>
                  </a:lnTo>
                  <a:lnTo>
                    <a:pt x="1801901" y="2717680"/>
                  </a:lnTo>
                  <a:lnTo>
                    <a:pt x="1826192" y="2679657"/>
                  </a:lnTo>
                  <a:lnTo>
                    <a:pt x="1849524" y="2640977"/>
                  </a:lnTo>
                  <a:lnTo>
                    <a:pt x="1871881" y="2601657"/>
                  </a:lnTo>
                  <a:lnTo>
                    <a:pt x="1893246" y="2561713"/>
                  </a:lnTo>
                  <a:lnTo>
                    <a:pt x="1913603" y="2521162"/>
                  </a:lnTo>
                  <a:lnTo>
                    <a:pt x="1932934" y="2480020"/>
                  </a:lnTo>
                  <a:lnTo>
                    <a:pt x="1951224" y="2438305"/>
                  </a:lnTo>
                  <a:lnTo>
                    <a:pt x="1968455" y="2396033"/>
                  </a:lnTo>
                  <a:lnTo>
                    <a:pt x="1984610" y="2353221"/>
                  </a:lnTo>
                  <a:lnTo>
                    <a:pt x="1999673" y="2309886"/>
                  </a:lnTo>
                  <a:lnTo>
                    <a:pt x="2013627" y="2266044"/>
                  </a:lnTo>
                  <a:lnTo>
                    <a:pt x="2026456" y="2221712"/>
                  </a:lnTo>
                  <a:lnTo>
                    <a:pt x="2038142" y="2176907"/>
                  </a:lnTo>
                  <a:lnTo>
                    <a:pt x="2048669" y="2131646"/>
                  </a:lnTo>
                  <a:lnTo>
                    <a:pt x="2058020" y="2085945"/>
                  </a:lnTo>
                  <a:lnTo>
                    <a:pt x="2066179" y="2039821"/>
                  </a:lnTo>
                  <a:lnTo>
                    <a:pt x="2073128" y="1993290"/>
                  </a:lnTo>
                  <a:lnTo>
                    <a:pt x="2078852" y="1946370"/>
                  </a:lnTo>
                  <a:lnTo>
                    <a:pt x="2083332" y="1899077"/>
                  </a:lnTo>
                  <a:lnTo>
                    <a:pt x="2086554" y="1851428"/>
                  </a:lnTo>
                  <a:lnTo>
                    <a:pt x="2088499" y="1803440"/>
                  </a:lnTo>
                  <a:lnTo>
                    <a:pt x="2089151" y="1755129"/>
                  </a:lnTo>
                  <a:lnTo>
                    <a:pt x="2088499" y="1706818"/>
                  </a:lnTo>
                  <a:lnTo>
                    <a:pt x="2086554" y="1658830"/>
                  </a:lnTo>
                  <a:lnTo>
                    <a:pt x="2083332" y="1611181"/>
                  </a:lnTo>
                  <a:lnTo>
                    <a:pt x="2078852" y="1563889"/>
                  </a:lnTo>
                  <a:lnTo>
                    <a:pt x="2073128" y="1516969"/>
                  </a:lnTo>
                  <a:lnTo>
                    <a:pt x="2066179" y="1470438"/>
                  </a:lnTo>
                  <a:lnTo>
                    <a:pt x="2058020" y="1424314"/>
                  </a:lnTo>
                  <a:lnTo>
                    <a:pt x="2048669" y="1378613"/>
                  </a:lnTo>
                  <a:lnTo>
                    <a:pt x="2038142" y="1333351"/>
                  </a:lnTo>
                  <a:lnTo>
                    <a:pt x="2026456" y="1288546"/>
                  </a:lnTo>
                  <a:lnTo>
                    <a:pt x="2013627" y="1244214"/>
                  </a:lnTo>
                  <a:lnTo>
                    <a:pt x="1999673" y="1200372"/>
                  </a:lnTo>
                  <a:lnTo>
                    <a:pt x="1984610" y="1157037"/>
                  </a:lnTo>
                  <a:lnTo>
                    <a:pt x="1968455" y="1114225"/>
                  </a:lnTo>
                  <a:lnTo>
                    <a:pt x="1951224" y="1071953"/>
                  </a:lnTo>
                  <a:lnTo>
                    <a:pt x="1932934" y="1030238"/>
                  </a:lnTo>
                  <a:lnTo>
                    <a:pt x="1913603" y="989097"/>
                  </a:lnTo>
                  <a:lnTo>
                    <a:pt x="1893246" y="948546"/>
                  </a:lnTo>
                  <a:lnTo>
                    <a:pt x="1871881" y="908602"/>
                  </a:lnTo>
                  <a:lnTo>
                    <a:pt x="1849524" y="869282"/>
                  </a:lnTo>
                  <a:lnTo>
                    <a:pt x="1826192" y="830602"/>
                  </a:lnTo>
                  <a:lnTo>
                    <a:pt x="1801901" y="792579"/>
                  </a:lnTo>
                  <a:lnTo>
                    <a:pt x="1776669" y="755230"/>
                  </a:lnTo>
                  <a:lnTo>
                    <a:pt x="1750512" y="718572"/>
                  </a:lnTo>
                  <a:lnTo>
                    <a:pt x="1723447" y="682622"/>
                  </a:lnTo>
                  <a:lnTo>
                    <a:pt x="1695491" y="647395"/>
                  </a:lnTo>
                  <a:lnTo>
                    <a:pt x="1666660" y="612910"/>
                  </a:lnTo>
                  <a:lnTo>
                    <a:pt x="1636970" y="579181"/>
                  </a:lnTo>
                  <a:lnTo>
                    <a:pt x="1606440" y="546228"/>
                  </a:lnTo>
                  <a:lnTo>
                    <a:pt x="1575085" y="514065"/>
                  </a:lnTo>
                  <a:lnTo>
                    <a:pt x="1542922" y="482710"/>
                  </a:lnTo>
                  <a:lnTo>
                    <a:pt x="1509969" y="452180"/>
                  </a:lnTo>
                  <a:lnTo>
                    <a:pt x="1476241" y="422490"/>
                  </a:lnTo>
                  <a:lnTo>
                    <a:pt x="1441755" y="393659"/>
                  </a:lnTo>
                  <a:lnTo>
                    <a:pt x="1406528" y="365703"/>
                  </a:lnTo>
                  <a:lnTo>
                    <a:pt x="1370578" y="338638"/>
                  </a:lnTo>
                  <a:lnTo>
                    <a:pt x="1333920" y="312481"/>
                  </a:lnTo>
                  <a:lnTo>
                    <a:pt x="1296571" y="287249"/>
                  </a:lnTo>
                  <a:lnTo>
                    <a:pt x="1258548" y="262958"/>
                  </a:lnTo>
                  <a:lnTo>
                    <a:pt x="1219869" y="239626"/>
                  </a:lnTo>
                  <a:lnTo>
                    <a:pt x="1180548" y="217269"/>
                  </a:lnTo>
                  <a:lnTo>
                    <a:pt x="1140604" y="195904"/>
                  </a:lnTo>
                  <a:lnTo>
                    <a:pt x="1100053" y="175547"/>
                  </a:lnTo>
                  <a:lnTo>
                    <a:pt x="1058912" y="156216"/>
                  </a:lnTo>
                  <a:lnTo>
                    <a:pt x="1017197" y="137926"/>
                  </a:lnTo>
                  <a:lnTo>
                    <a:pt x="974925" y="120696"/>
                  </a:lnTo>
                  <a:lnTo>
                    <a:pt x="932113" y="104540"/>
                  </a:lnTo>
                  <a:lnTo>
                    <a:pt x="888778" y="89477"/>
                  </a:lnTo>
                  <a:lnTo>
                    <a:pt x="844936" y="75523"/>
                  </a:lnTo>
                  <a:lnTo>
                    <a:pt x="800604" y="62694"/>
                  </a:lnTo>
                  <a:lnTo>
                    <a:pt x="755799" y="51008"/>
                  </a:lnTo>
                  <a:lnTo>
                    <a:pt x="710537" y="40481"/>
                  </a:lnTo>
                  <a:lnTo>
                    <a:pt x="664836" y="31130"/>
                  </a:lnTo>
                  <a:lnTo>
                    <a:pt x="618712" y="22971"/>
                  </a:lnTo>
                  <a:lnTo>
                    <a:pt x="572182" y="16022"/>
                  </a:lnTo>
                  <a:lnTo>
                    <a:pt x="525262" y="10298"/>
                  </a:lnTo>
                  <a:lnTo>
                    <a:pt x="477969" y="5818"/>
                  </a:lnTo>
                  <a:lnTo>
                    <a:pt x="430320" y="2597"/>
                  </a:lnTo>
                  <a:lnTo>
                    <a:pt x="382332" y="652"/>
                  </a:lnTo>
                  <a:lnTo>
                    <a:pt x="334021" y="0"/>
                  </a:lnTo>
                  <a:lnTo>
                    <a:pt x="285710" y="652"/>
                  </a:lnTo>
                  <a:lnTo>
                    <a:pt x="237722" y="2597"/>
                  </a:lnTo>
                  <a:lnTo>
                    <a:pt x="190073" y="5818"/>
                  </a:lnTo>
                  <a:lnTo>
                    <a:pt x="142780" y="10298"/>
                  </a:lnTo>
                  <a:lnTo>
                    <a:pt x="95860" y="16022"/>
                  </a:lnTo>
                  <a:lnTo>
                    <a:pt x="49330" y="22971"/>
                  </a:lnTo>
                  <a:lnTo>
                    <a:pt x="3205" y="31130"/>
                  </a:lnTo>
                  <a:lnTo>
                    <a:pt x="0" y="31786"/>
                  </a:lnTo>
                </a:path>
                <a:path w="2089150" h="3510279">
                  <a:moveTo>
                    <a:pt x="0" y="3478473"/>
                  </a:moveTo>
                  <a:lnTo>
                    <a:pt x="49330" y="3487287"/>
                  </a:lnTo>
                  <a:lnTo>
                    <a:pt x="95860" y="3494237"/>
                  </a:lnTo>
                  <a:lnTo>
                    <a:pt x="142780" y="3499960"/>
                  </a:lnTo>
                  <a:lnTo>
                    <a:pt x="190073" y="3504441"/>
                  </a:lnTo>
                  <a:lnTo>
                    <a:pt x="237722" y="3507662"/>
                  </a:lnTo>
                  <a:lnTo>
                    <a:pt x="285710" y="3509607"/>
                  </a:lnTo>
                  <a:lnTo>
                    <a:pt x="334021" y="3510259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82F62771-D613-184B-B9C3-B23DB47C3B7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7516" y="7172556"/>
              <a:ext cx="2696145" cy="2676578"/>
            </a:xfrm>
            <a:prstGeom prst="rect">
              <a:avLst/>
            </a:prstGeom>
          </p:spPr>
        </p:pic>
      </p:grpSp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7ECB1947-0B99-0041-852E-81D7257A4693}"/>
              </a:ext>
            </a:extLst>
          </p:cNvPr>
          <p:cNvSpPr/>
          <p:nvPr/>
        </p:nvSpPr>
        <p:spPr>
          <a:xfrm>
            <a:off x="14229699" y="0"/>
            <a:ext cx="4872301" cy="3934548"/>
          </a:xfrm>
          <a:custGeom>
            <a:avLst/>
            <a:gdLst>
              <a:gd name="connsiteX0" fmla="*/ 1235653 w 4872301"/>
              <a:gd name="connsiteY0" fmla="*/ 0 h 3934548"/>
              <a:gd name="connsiteX1" fmla="*/ 2677219 w 4872301"/>
              <a:gd name="connsiteY1" fmla="*/ 0 h 3934548"/>
              <a:gd name="connsiteX2" fmla="*/ 2685009 w 4872301"/>
              <a:gd name="connsiteY2" fmla="*/ 12903 h 3934548"/>
              <a:gd name="connsiteX3" fmla="*/ 2717585 w 4872301"/>
              <a:gd name="connsiteY3" fmla="*/ 68413 h 3934548"/>
              <a:gd name="connsiteX4" fmla="*/ 2749971 w 4872301"/>
              <a:gd name="connsiteY4" fmla="*/ 125174 h 3934548"/>
              <a:gd name="connsiteX5" fmla="*/ 2782145 w 4872301"/>
              <a:gd name="connsiteY5" fmla="*/ 183159 h 3934548"/>
              <a:gd name="connsiteX6" fmla="*/ 2814089 w 4872301"/>
              <a:gd name="connsiteY6" fmla="*/ 242339 h 3934548"/>
              <a:gd name="connsiteX7" fmla="*/ 2845781 w 4872301"/>
              <a:gd name="connsiteY7" fmla="*/ 302688 h 3934548"/>
              <a:gd name="connsiteX8" fmla="*/ 2877201 w 4872301"/>
              <a:gd name="connsiteY8" fmla="*/ 364178 h 3934548"/>
              <a:gd name="connsiteX9" fmla="*/ 2908323 w 4872301"/>
              <a:gd name="connsiteY9" fmla="*/ 426782 h 3934548"/>
              <a:gd name="connsiteX10" fmla="*/ 2939129 w 4872301"/>
              <a:gd name="connsiteY10" fmla="*/ 490472 h 3934548"/>
              <a:gd name="connsiteX11" fmla="*/ 3008159 w 4872301"/>
              <a:gd name="connsiteY11" fmla="*/ 474974 h 3934548"/>
              <a:gd name="connsiteX12" fmla="*/ 3076507 w 4872301"/>
              <a:gd name="connsiteY12" fmla="*/ 460422 h 3934548"/>
              <a:gd name="connsiteX13" fmla="*/ 3144139 w 4872301"/>
              <a:gd name="connsiteY13" fmla="*/ 446815 h 3934548"/>
              <a:gd name="connsiteX14" fmla="*/ 3211017 w 4872301"/>
              <a:gd name="connsiteY14" fmla="*/ 434156 h 3934548"/>
              <a:gd name="connsiteX15" fmla="*/ 3277109 w 4872301"/>
              <a:gd name="connsiteY15" fmla="*/ 422444 h 3934548"/>
              <a:gd name="connsiteX16" fmla="*/ 3342377 w 4872301"/>
              <a:gd name="connsiteY16" fmla="*/ 411679 h 3934548"/>
              <a:gd name="connsiteX17" fmla="*/ 3406787 w 4872301"/>
              <a:gd name="connsiteY17" fmla="*/ 401863 h 3934548"/>
              <a:gd name="connsiteX18" fmla="*/ 3470303 w 4872301"/>
              <a:gd name="connsiteY18" fmla="*/ 392996 h 3934548"/>
              <a:gd name="connsiteX19" fmla="*/ 3532889 w 4872301"/>
              <a:gd name="connsiteY19" fmla="*/ 385079 h 3934548"/>
              <a:gd name="connsiteX20" fmla="*/ 3594511 w 4872301"/>
              <a:gd name="connsiteY20" fmla="*/ 378111 h 3934548"/>
              <a:gd name="connsiteX21" fmla="*/ 3655133 w 4872301"/>
              <a:gd name="connsiteY21" fmla="*/ 372093 h 3934548"/>
              <a:gd name="connsiteX22" fmla="*/ 3714719 w 4872301"/>
              <a:gd name="connsiteY22" fmla="*/ 367027 h 3934548"/>
              <a:gd name="connsiteX23" fmla="*/ 3773233 w 4872301"/>
              <a:gd name="connsiteY23" fmla="*/ 362912 h 3934548"/>
              <a:gd name="connsiteX24" fmla="*/ 3830643 w 4872301"/>
              <a:gd name="connsiteY24" fmla="*/ 359749 h 3934548"/>
              <a:gd name="connsiteX25" fmla="*/ 3886909 w 4872301"/>
              <a:gd name="connsiteY25" fmla="*/ 357539 h 3934548"/>
              <a:gd name="connsiteX26" fmla="*/ 3941999 w 4872301"/>
              <a:gd name="connsiteY26" fmla="*/ 356282 h 3934548"/>
              <a:gd name="connsiteX27" fmla="*/ 3995877 w 4872301"/>
              <a:gd name="connsiteY27" fmla="*/ 355978 h 3934548"/>
              <a:gd name="connsiteX28" fmla="*/ 4048505 w 4872301"/>
              <a:gd name="connsiteY28" fmla="*/ 356629 h 3934548"/>
              <a:gd name="connsiteX29" fmla="*/ 4099849 w 4872301"/>
              <a:gd name="connsiteY29" fmla="*/ 358234 h 3934548"/>
              <a:gd name="connsiteX30" fmla="*/ 4149877 w 4872301"/>
              <a:gd name="connsiteY30" fmla="*/ 360795 h 3934548"/>
              <a:gd name="connsiteX31" fmla="*/ 4198549 w 4872301"/>
              <a:gd name="connsiteY31" fmla="*/ 364311 h 3934548"/>
              <a:gd name="connsiteX32" fmla="*/ 4245831 w 4872301"/>
              <a:gd name="connsiteY32" fmla="*/ 368783 h 3934548"/>
              <a:gd name="connsiteX33" fmla="*/ 4291689 w 4872301"/>
              <a:gd name="connsiteY33" fmla="*/ 374213 h 3934548"/>
              <a:gd name="connsiteX34" fmla="*/ 4336085 w 4872301"/>
              <a:gd name="connsiteY34" fmla="*/ 380599 h 3934548"/>
              <a:gd name="connsiteX35" fmla="*/ 4378985 w 4872301"/>
              <a:gd name="connsiteY35" fmla="*/ 387944 h 3934548"/>
              <a:gd name="connsiteX36" fmla="*/ 4420353 w 4872301"/>
              <a:gd name="connsiteY36" fmla="*/ 396246 h 3934548"/>
              <a:gd name="connsiteX37" fmla="*/ 4460157 w 4872301"/>
              <a:gd name="connsiteY37" fmla="*/ 405508 h 3934548"/>
              <a:gd name="connsiteX38" fmla="*/ 4498357 w 4872301"/>
              <a:gd name="connsiteY38" fmla="*/ 415729 h 3934548"/>
              <a:gd name="connsiteX39" fmla="*/ 4569807 w 4872301"/>
              <a:gd name="connsiteY39" fmla="*/ 439052 h 3934548"/>
              <a:gd name="connsiteX40" fmla="*/ 4634425 w 4872301"/>
              <a:gd name="connsiteY40" fmla="*/ 466219 h 3934548"/>
              <a:gd name="connsiteX41" fmla="*/ 4691925 w 4872301"/>
              <a:gd name="connsiteY41" fmla="*/ 497234 h 3934548"/>
              <a:gd name="connsiteX42" fmla="*/ 4742023 w 4872301"/>
              <a:gd name="connsiteY42" fmla="*/ 532102 h 3934548"/>
              <a:gd name="connsiteX43" fmla="*/ 4784437 w 4872301"/>
              <a:gd name="connsiteY43" fmla="*/ 570827 h 3934548"/>
              <a:gd name="connsiteX44" fmla="*/ 4818885 w 4872301"/>
              <a:gd name="connsiteY44" fmla="*/ 613412 h 3934548"/>
              <a:gd name="connsiteX45" fmla="*/ 4845081 w 4872301"/>
              <a:gd name="connsiteY45" fmla="*/ 659863 h 3934548"/>
              <a:gd name="connsiteX46" fmla="*/ 4862569 w 4872301"/>
              <a:gd name="connsiteY46" fmla="*/ 709518 h 3934548"/>
              <a:gd name="connsiteX47" fmla="*/ 4871195 w 4872301"/>
              <a:gd name="connsiteY47" fmla="*/ 761152 h 3934548"/>
              <a:gd name="connsiteX48" fmla="*/ 4872301 w 4872301"/>
              <a:gd name="connsiteY48" fmla="*/ 787767 h 3934548"/>
              <a:gd name="connsiteX49" fmla="*/ 4871305 w 4872301"/>
              <a:gd name="connsiteY49" fmla="*/ 814886 h 3934548"/>
              <a:gd name="connsiteX50" fmla="*/ 4863109 w 4872301"/>
              <a:gd name="connsiteY50" fmla="*/ 870554 h 3934548"/>
              <a:gd name="connsiteX51" fmla="*/ 4846821 w 4872301"/>
              <a:gd name="connsiteY51" fmla="*/ 927991 h 3934548"/>
              <a:gd name="connsiteX52" fmla="*/ 4822653 w 4872301"/>
              <a:gd name="connsiteY52" fmla="*/ 987029 h 3934548"/>
              <a:gd name="connsiteX53" fmla="*/ 4790809 w 4872301"/>
              <a:gd name="connsiteY53" fmla="*/ 1047505 h 3934548"/>
              <a:gd name="connsiteX54" fmla="*/ 4751507 w 4872301"/>
              <a:gd name="connsiteY54" fmla="*/ 1109252 h 3934548"/>
              <a:gd name="connsiteX55" fmla="*/ 4729125 w 4872301"/>
              <a:gd name="connsiteY55" fmla="*/ 1140551 h 3934548"/>
              <a:gd name="connsiteX56" fmla="*/ 4704955 w 4872301"/>
              <a:gd name="connsiteY56" fmla="*/ 1172105 h 3934548"/>
              <a:gd name="connsiteX57" fmla="*/ 4679025 w 4872301"/>
              <a:gd name="connsiteY57" fmla="*/ 1203895 h 3934548"/>
              <a:gd name="connsiteX58" fmla="*/ 4651365 w 4872301"/>
              <a:gd name="connsiteY58" fmla="*/ 1235898 h 3934548"/>
              <a:gd name="connsiteX59" fmla="*/ 4621995 w 4872301"/>
              <a:gd name="connsiteY59" fmla="*/ 1268096 h 3934548"/>
              <a:gd name="connsiteX60" fmla="*/ 4590945 w 4872301"/>
              <a:gd name="connsiteY60" fmla="*/ 1300466 h 3934548"/>
              <a:gd name="connsiteX61" fmla="*/ 4558241 w 4872301"/>
              <a:gd name="connsiteY61" fmla="*/ 1332988 h 3934548"/>
              <a:gd name="connsiteX62" fmla="*/ 4523909 w 4872301"/>
              <a:gd name="connsiteY62" fmla="*/ 1365642 h 3934548"/>
              <a:gd name="connsiteX63" fmla="*/ 4487977 w 4872301"/>
              <a:gd name="connsiteY63" fmla="*/ 1398407 h 3934548"/>
              <a:gd name="connsiteX64" fmla="*/ 4450469 w 4872301"/>
              <a:gd name="connsiteY64" fmla="*/ 1431262 h 3934548"/>
              <a:gd name="connsiteX65" fmla="*/ 4411413 w 4872301"/>
              <a:gd name="connsiteY65" fmla="*/ 1464187 h 3934548"/>
              <a:gd name="connsiteX66" fmla="*/ 4370833 w 4872301"/>
              <a:gd name="connsiteY66" fmla="*/ 1497160 h 3934548"/>
              <a:gd name="connsiteX67" fmla="*/ 4328757 w 4872301"/>
              <a:gd name="connsiteY67" fmla="*/ 1530161 h 3934548"/>
              <a:gd name="connsiteX68" fmla="*/ 4285213 w 4872301"/>
              <a:gd name="connsiteY68" fmla="*/ 1563169 h 3934548"/>
              <a:gd name="connsiteX69" fmla="*/ 4240225 w 4872301"/>
              <a:gd name="connsiteY69" fmla="*/ 1596164 h 3934548"/>
              <a:gd name="connsiteX70" fmla="*/ 4193819 w 4872301"/>
              <a:gd name="connsiteY70" fmla="*/ 1629125 h 3934548"/>
              <a:gd name="connsiteX71" fmla="*/ 4146025 w 4872301"/>
              <a:gd name="connsiteY71" fmla="*/ 1662031 h 3934548"/>
              <a:gd name="connsiteX72" fmla="*/ 4096865 w 4872301"/>
              <a:gd name="connsiteY72" fmla="*/ 1694862 h 3934548"/>
              <a:gd name="connsiteX73" fmla="*/ 4046367 w 4872301"/>
              <a:gd name="connsiteY73" fmla="*/ 1727596 h 3934548"/>
              <a:gd name="connsiteX74" fmla="*/ 3994557 w 4872301"/>
              <a:gd name="connsiteY74" fmla="*/ 1760214 h 3934548"/>
              <a:gd name="connsiteX75" fmla="*/ 3941465 w 4872301"/>
              <a:gd name="connsiteY75" fmla="*/ 1792694 h 3934548"/>
              <a:gd name="connsiteX76" fmla="*/ 3887111 w 4872301"/>
              <a:gd name="connsiteY76" fmla="*/ 1825015 h 3934548"/>
              <a:gd name="connsiteX77" fmla="*/ 3831527 w 4872301"/>
              <a:gd name="connsiteY77" fmla="*/ 1857158 h 3934548"/>
              <a:gd name="connsiteX78" fmla="*/ 3774737 w 4872301"/>
              <a:gd name="connsiteY78" fmla="*/ 1889101 h 3934548"/>
              <a:gd name="connsiteX79" fmla="*/ 3716765 w 4872301"/>
              <a:gd name="connsiteY79" fmla="*/ 1920823 h 3934548"/>
              <a:gd name="connsiteX80" fmla="*/ 3657641 w 4872301"/>
              <a:gd name="connsiteY80" fmla="*/ 1952305 h 3934548"/>
              <a:gd name="connsiteX81" fmla="*/ 3597393 w 4872301"/>
              <a:gd name="connsiteY81" fmla="*/ 1983524 h 3934548"/>
              <a:gd name="connsiteX82" fmla="*/ 3536041 w 4872301"/>
              <a:gd name="connsiteY82" fmla="*/ 2014461 h 3934548"/>
              <a:gd name="connsiteX83" fmla="*/ 3473617 w 4872301"/>
              <a:gd name="connsiteY83" fmla="*/ 2045095 h 3934548"/>
              <a:gd name="connsiteX84" fmla="*/ 3488369 w 4872301"/>
              <a:gd name="connsiteY84" fmla="*/ 2114234 h 3934548"/>
              <a:gd name="connsiteX85" fmla="*/ 3502165 w 4872301"/>
              <a:gd name="connsiteY85" fmla="*/ 2182661 h 3934548"/>
              <a:gd name="connsiteX86" fmla="*/ 3515005 w 4872301"/>
              <a:gd name="connsiteY86" fmla="*/ 2250337 h 3934548"/>
              <a:gd name="connsiteX87" fmla="*/ 3526889 w 4872301"/>
              <a:gd name="connsiteY87" fmla="*/ 2317227 h 3934548"/>
              <a:gd name="connsiteX88" fmla="*/ 3537817 w 4872301"/>
              <a:gd name="connsiteY88" fmla="*/ 2383295 h 3934548"/>
              <a:gd name="connsiteX89" fmla="*/ 3547789 w 4872301"/>
              <a:gd name="connsiteY89" fmla="*/ 2448503 h 3934548"/>
              <a:gd name="connsiteX90" fmla="*/ 3556801 w 4872301"/>
              <a:gd name="connsiteY90" fmla="*/ 2512817 h 3934548"/>
              <a:gd name="connsiteX91" fmla="*/ 3564857 w 4872301"/>
              <a:gd name="connsiteY91" fmla="*/ 2576199 h 3934548"/>
              <a:gd name="connsiteX92" fmla="*/ 3571953 w 4872301"/>
              <a:gd name="connsiteY92" fmla="*/ 2638612 h 3934548"/>
              <a:gd name="connsiteX93" fmla="*/ 3578089 w 4872301"/>
              <a:gd name="connsiteY93" fmla="*/ 2700022 h 3934548"/>
              <a:gd name="connsiteX94" fmla="*/ 3583265 w 4872301"/>
              <a:gd name="connsiteY94" fmla="*/ 2760390 h 3934548"/>
              <a:gd name="connsiteX95" fmla="*/ 3587481 w 4872301"/>
              <a:gd name="connsiteY95" fmla="*/ 2819681 h 3934548"/>
              <a:gd name="connsiteX96" fmla="*/ 3590737 w 4872301"/>
              <a:gd name="connsiteY96" fmla="*/ 2877859 h 3934548"/>
              <a:gd name="connsiteX97" fmla="*/ 3593031 w 4872301"/>
              <a:gd name="connsiteY97" fmla="*/ 2934887 h 3934548"/>
              <a:gd name="connsiteX98" fmla="*/ 3594363 w 4872301"/>
              <a:gd name="connsiteY98" fmla="*/ 2990728 h 3934548"/>
              <a:gd name="connsiteX99" fmla="*/ 3594733 w 4872301"/>
              <a:gd name="connsiteY99" fmla="*/ 3045347 h 3934548"/>
              <a:gd name="connsiteX100" fmla="*/ 3594139 w 4872301"/>
              <a:gd name="connsiteY100" fmla="*/ 3098706 h 3934548"/>
              <a:gd name="connsiteX101" fmla="*/ 3592583 w 4872301"/>
              <a:gd name="connsiteY101" fmla="*/ 3150771 h 3934548"/>
              <a:gd name="connsiteX102" fmla="*/ 3590061 w 4872301"/>
              <a:gd name="connsiteY102" fmla="*/ 3201503 h 3934548"/>
              <a:gd name="connsiteX103" fmla="*/ 3586577 w 4872301"/>
              <a:gd name="connsiteY103" fmla="*/ 3250867 h 3934548"/>
              <a:gd name="connsiteX104" fmla="*/ 3582127 w 4872301"/>
              <a:gd name="connsiteY104" fmla="*/ 3298826 h 3934548"/>
              <a:gd name="connsiteX105" fmla="*/ 3576713 w 4872301"/>
              <a:gd name="connsiteY105" fmla="*/ 3345345 h 3934548"/>
              <a:gd name="connsiteX106" fmla="*/ 3570329 w 4872301"/>
              <a:gd name="connsiteY106" fmla="*/ 3390386 h 3934548"/>
              <a:gd name="connsiteX107" fmla="*/ 3562981 w 4872301"/>
              <a:gd name="connsiteY107" fmla="*/ 3433913 h 3934548"/>
              <a:gd name="connsiteX108" fmla="*/ 3554667 w 4872301"/>
              <a:gd name="connsiteY108" fmla="*/ 3475890 h 3934548"/>
              <a:gd name="connsiteX109" fmla="*/ 3545385 w 4872301"/>
              <a:gd name="connsiteY109" fmla="*/ 3516281 h 3934548"/>
              <a:gd name="connsiteX110" fmla="*/ 3535133 w 4872301"/>
              <a:gd name="connsiteY110" fmla="*/ 3555049 h 3934548"/>
              <a:gd name="connsiteX111" fmla="*/ 3511725 w 4872301"/>
              <a:gd name="connsiteY111" fmla="*/ 3627570 h 3934548"/>
              <a:gd name="connsiteX112" fmla="*/ 3484437 w 4872301"/>
              <a:gd name="connsiteY112" fmla="*/ 3693163 h 3934548"/>
              <a:gd name="connsiteX113" fmla="*/ 3453269 w 4872301"/>
              <a:gd name="connsiteY113" fmla="*/ 3751538 h 3934548"/>
              <a:gd name="connsiteX114" fmla="*/ 3418213 w 4872301"/>
              <a:gd name="connsiteY114" fmla="*/ 3802401 h 3934548"/>
              <a:gd name="connsiteX115" fmla="*/ 3379265 w 4872301"/>
              <a:gd name="connsiteY115" fmla="*/ 3845464 h 3934548"/>
              <a:gd name="connsiteX116" fmla="*/ 3336423 w 4872301"/>
              <a:gd name="connsiteY116" fmla="*/ 3880434 h 3934548"/>
              <a:gd name="connsiteX117" fmla="*/ 3289681 w 4872301"/>
              <a:gd name="connsiteY117" fmla="*/ 3907021 h 3934548"/>
              <a:gd name="connsiteX118" fmla="*/ 3239225 w 4872301"/>
              <a:gd name="connsiteY118" fmla="*/ 3924873 h 3934548"/>
              <a:gd name="connsiteX119" fmla="*/ 3186213 w 4872301"/>
              <a:gd name="connsiteY119" fmla="*/ 3933579 h 3934548"/>
              <a:gd name="connsiteX120" fmla="*/ 3158871 w 4872301"/>
              <a:gd name="connsiteY120" fmla="*/ 3934548 h 3934548"/>
              <a:gd name="connsiteX121" fmla="*/ 3102625 w 4872301"/>
              <a:gd name="connsiteY121" fmla="*/ 3929862 h 3934548"/>
              <a:gd name="connsiteX122" fmla="*/ 3044445 w 4872301"/>
              <a:gd name="connsiteY122" fmla="*/ 3916533 h 3934548"/>
              <a:gd name="connsiteX123" fmla="*/ 2984513 w 4872301"/>
              <a:gd name="connsiteY123" fmla="*/ 3894791 h 3934548"/>
              <a:gd name="connsiteX124" fmla="*/ 2923005 w 4872301"/>
              <a:gd name="connsiteY124" fmla="*/ 3864864 h 3934548"/>
              <a:gd name="connsiteX125" fmla="*/ 2860101 w 4872301"/>
              <a:gd name="connsiteY125" fmla="*/ 3826981 h 3934548"/>
              <a:gd name="connsiteX126" fmla="*/ 2828181 w 4872301"/>
              <a:gd name="connsiteY126" fmla="*/ 3805127 h 3934548"/>
              <a:gd name="connsiteX127" fmla="*/ 2795981 w 4872301"/>
              <a:gd name="connsiteY127" fmla="*/ 3781370 h 3934548"/>
              <a:gd name="connsiteX128" fmla="*/ 2763519 w 4872301"/>
              <a:gd name="connsiteY128" fmla="*/ 3755739 h 3934548"/>
              <a:gd name="connsiteX129" fmla="*/ 2730821 w 4872301"/>
              <a:gd name="connsiteY129" fmla="*/ 3728261 h 3934548"/>
              <a:gd name="connsiteX130" fmla="*/ 2697909 w 4872301"/>
              <a:gd name="connsiteY130" fmla="*/ 3698965 h 3934548"/>
              <a:gd name="connsiteX131" fmla="*/ 2664803 w 4872301"/>
              <a:gd name="connsiteY131" fmla="*/ 3667881 h 3934548"/>
              <a:gd name="connsiteX132" fmla="*/ 2631529 w 4872301"/>
              <a:gd name="connsiteY132" fmla="*/ 3635036 h 3934548"/>
              <a:gd name="connsiteX133" fmla="*/ 2598105 w 4872301"/>
              <a:gd name="connsiteY133" fmla="*/ 3600459 h 3934548"/>
              <a:gd name="connsiteX134" fmla="*/ 2564557 w 4872301"/>
              <a:gd name="connsiteY134" fmla="*/ 3564179 h 3934548"/>
              <a:gd name="connsiteX135" fmla="*/ 2530907 w 4872301"/>
              <a:gd name="connsiteY135" fmla="*/ 3526225 h 3934548"/>
              <a:gd name="connsiteX136" fmla="*/ 2497176 w 4872301"/>
              <a:gd name="connsiteY136" fmla="*/ 3486624 h 3934548"/>
              <a:gd name="connsiteX137" fmla="*/ 2463387 w 4872301"/>
              <a:gd name="connsiteY137" fmla="*/ 3445406 h 3934548"/>
              <a:gd name="connsiteX138" fmla="*/ 2429562 w 4872301"/>
              <a:gd name="connsiteY138" fmla="*/ 3402599 h 3934548"/>
              <a:gd name="connsiteX139" fmla="*/ 2395724 w 4872301"/>
              <a:gd name="connsiteY139" fmla="*/ 3358232 h 3934548"/>
              <a:gd name="connsiteX140" fmla="*/ 2361895 w 4872301"/>
              <a:gd name="connsiteY140" fmla="*/ 3312332 h 3934548"/>
              <a:gd name="connsiteX141" fmla="*/ 2328097 w 4872301"/>
              <a:gd name="connsiteY141" fmla="*/ 3264930 h 3934548"/>
              <a:gd name="connsiteX142" fmla="*/ 2294354 w 4872301"/>
              <a:gd name="connsiteY142" fmla="*/ 3216053 h 3934548"/>
              <a:gd name="connsiteX143" fmla="*/ 2260686 w 4872301"/>
              <a:gd name="connsiteY143" fmla="*/ 3165730 h 3934548"/>
              <a:gd name="connsiteX144" fmla="*/ 2227117 w 4872301"/>
              <a:gd name="connsiteY144" fmla="*/ 3113990 h 3934548"/>
              <a:gd name="connsiteX145" fmla="*/ 2193670 w 4872301"/>
              <a:gd name="connsiteY145" fmla="*/ 3060860 h 3934548"/>
              <a:gd name="connsiteX146" fmla="*/ 2160365 w 4872301"/>
              <a:gd name="connsiteY146" fmla="*/ 3006371 h 3934548"/>
              <a:gd name="connsiteX147" fmla="*/ 2127227 w 4872301"/>
              <a:gd name="connsiteY147" fmla="*/ 2950549 h 3934548"/>
              <a:gd name="connsiteX148" fmla="*/ 2094276 w 4872301"/>
              <a:gd name="connsiteY148" fmla="*/ 2893425 h 3934548"/>
              <a:gd name="connsiteX149" fmla="*/ 2061536 w 4872301"/>
              <a:gd name="connsiteY149" fmla="*/ 2835026 h 3934548"/>
              <a:gd name="connsiteX150" fmla="*/ 2029029 w 4872301"/>
              <a:gd name="connsiteY150" fmla="*/ 2775381 h 3934548"/>
              <a:gd name="connsiteX151" fmla="*/ 1996777 w 4872301"/>
              <a:gd name="connsiteY151" fmla="*/ 2714519 h 3934548"/>
              <a:gd name="connsiteX152" fmla="*/ 1964803 w 4872301"/>
              <a:gd name="connsiteY152" fmla="*/ 2652468 h 3934548"/>
              <a:gd name="connsiteX153" fmla="*/ 1933129 w 4872301"/>
              <a:gd name="connsiteY153" fmla="*/ 2589256 h 3934548"/>
              <a:gd name="connsiteX154" fmla="*/ 1864099 w 4872301"/>
              <a:gd name="connsiteY154" fmla="*/ 2604757 h 3934548"/>
              <a:gd name="connsiteX155" fmla="*/ 1795750 w 4872301"/>
              <a:gd name="connsiteY155" fmla="*/ 2619311 h 3934548"/>
              <a:gd name="connsiteX156" fmla="*/ 1728118 w 4872301"/>
              <a:gd name="connsiteY156" fmla="*/ 2632919 h 3934548"/>
              <a:gd name="connsiteX157" fmla="*/ 1661238 w 4872301"/>
              <a:gd name="connsiteY157" fmla="*/ 2645581 h 3934548"/>
              <a:gd name="connsiteX158" fmla="*/ 1595146 w 4872301"/>
              <a:gd name="connsiteY158" fmla="*/ 2657295 h 3934548"/>
              <a:gd name="connsiteX159" fmla="*/ 1529877 w 4872301"/>
              <a:gd name="connsiteY159" fmla="*/ 2668061 h 3934548"/>
              <a:gd name="connsiteX160" fmla="*/ 1465467 w 4872301"/>
              <a:gd name="connsiteY160" fmla="*/ 2677879 h 3934548"/>
              <a:gd name="connsiteX161" fmla="*/ 1401950 w 4872301"/>
              <a:gd name="connsiteY161" fmla="*/ 2686748 h 3934548"/>
              <a:gd name="connsiteX162" fmla="*/ 1339363 w 4872301"/>
              <a:gd name="connsiteY162" fmla="*/ 2694668 h 3934548"/>
              <a:gd name="connsiteX163" fmla="*/ 1277740 w 4872301"/>
              <a:gd name="connsiteY163" fmla="*/ 2701637 h 3934548"/>
              <a:gd name="connsiteX164" fmla="*/ 1217118 w 4872301"/>
              <a:gd name="connsiteY164" fmla="*/ 2707656 h 3934548"/>
              <a:gd name="connsiteX165" fmla="*/ 1157531 w 4872301"/>
              <a:gd name="connsiteY165" fmla="*/ 2712724 h 3934548"/>
              <a:gd name="connsiteX166" fmla="*/ 1099016 w 4872301"/>
              <a:gd name="connsiteY166" fmla="*/ 2716841 h 3934548"/>
              <a:gd name="connsiteX167" fmla="*/ 1041607 w 4872301"/>
              <a:gd name="connsiteY167" fmla="*/ 2720005 h 3934548"/>
              <a:gd name="connsiteX168" fmla="*/ 985339 w 4872301"/>
              <a:gd name="connsiteY168" fmla="*/ 2722217 h 3934548"/>
              <a:gd name="connsiteX169" fmla="*/ 930249 w 4872301"/>
              <a:gd name="connsiteY169" fmla="*/ 2723475 h 3934548"/>
              <a:gd name="connsiteX170" fmla="*/ 876372 w 4872301"/>
              <a:gd name="connsiteY170" fmla="*/ 2723780 h 3934548"/>
              <a:gd name="connsiteX171" fmla="*/ 823743 w 4872301"/>
              <a:gd name="connsiteY171" fmla="*/ 2723131 h 3934548"/>
              <a:gd name="connsiteX172" fmla="*/ 772397 w 4872301"/>
              <a:gd name="connsiteY172" fmla="*/ 2721526 h 3934548"/>
              <a:gd name="connsiteX173" fmla="*/ 722371 w 4872301"/>
              <a:gd name="connsiteY173" fmla="*/ 2718967 h 3934548"/>
              <a:gd name="connsiteX174" fmla="*/ 673699 w 4872301"/>
              <a:gd name="connsiteY174" fmla="*/ 2715451 h 3934548"/>
              <a:gd name="connsiteX175" fmla="*/ 626416 w 4872301"/>
              <a:gd name="connsiteY175" fmla="*/ 2710980 h 3934548"/>
              <a:gd name="connsiteX176" fmla="*/ 580559 w 4872301"/>
              <a:gd name="connsiteY176" fmla="*/ 2705551 h 3934548"/>
              <a:gd name="connsiteX177" fmla="*/ 536162 w 4872301"/>
              <a:gd name="connsiteY177" fmla="*/ 2699165 h 3934548"/>
              <a:gd name="connsiteX178" fmla="*/ 493262 w 4872301"/>
              <a:gd name="connsiteY178" fmla="*/ 2691821 h 3934548"/>
              <a:gd name="connsiteX179" fmla="*/ 451893 w 4872301"/>
              <a:gd name="connsiteY179" fmla="*/ 2683518 h 3934548"/>
              <a:gd name="connsiteX180" fmla="*/ 412091 w 4872301"/>
              <a:gd name="connsiteY180" fmla="*/ 2674257 h 3934548"/>
              <a:gd name="connsiteX181" fmla="*/ 373891 w 4872301"/>
              <a:gd name="connsiteY181" fmla="*/ 2664036 h 3934548"/>
              <a:gd name="connsiteX182" fmla="*/ 302440 w 4872301"/>
              <a:gd name="connsiteY182" fmla="*/ 2640712 h 3934548"/>
              <a:gd name="connsiteX183" fmla="*/ 237824 w 4872301"/>
              <a:gd name="connsiteY183" fmla="*/ 2613545 h 3934548"/>
              <a:gd name="connsiteX184" fmla="*/ 180325 w 4872301"/>
              <a:gd name="connsiteY184" fmla="*/ 2582528 h 3934548"/>
              <a:gd name="connsiteX185" fmla="*/ 130228 w 4872301"/>
              <a:gd name="connsiteY185" fmla="*/ 2547659 h 3934548"/>
              <a:gd name="connsiteX186" fmla="*/ 87814 w 4872301"/>
              <a:gd name="connsiteY186" fmla="*/ 2508932 h 3934548"/>
              <a:gd name="connsiteX187" fmla="*/ 53369 w 4872301"/>
              <a:gd name="connsiteY187" fmla="*/ 2466343 h 3934548"/>
              <a:gd name="connsiteX188" fmla="*/ 27175 w 4872301"/>
              <a:gd name="connsiteY188" fmla="*/ 2419888 h 3934548"/>
              <a:gd name="connsiteX189" fmla="*/ 9595 w 4872301"/>
              <a:gd name="connsiteY189" fmla="*/ 2369852 h 3934548"/>
              <a:gd name="connsiteX190" fmla="*/ 992 w 4872301"/>
              <a:gd name="connsiteY190" fmla="*/ 2317404 h 3934548"/>
              <a:gd name="connsiteX191" fmla="*/ 0 w 4872301"/>
              <a:gd name="connsiteY191" fmla="*/ 2290357 h 3934548"/>
              <a:gd name="connsiteX192" fmla="*/ 4494 w 4872301"/>
              <a:gd name="connsiteY192" fmla="*/ 2234726 h 3934548"/>
              <a:gd name="connsiteX193" fmla="*/ 17442 w 4872301"/>
              <a:gd name="connsiteY193" fmla="*/ 2177189 h 3934548"/>
              <a:gd name="connsiteX194" fmla="*/ 38622 w 4872301"/>
              <a:gd name="connsiteY194" fmla="*/ 2117918 h 3934548"/>
              <a:gd name="connsiteX195" fmla="*/ 67811 w 4872301"/>
              <a:gd name="connsiteY195" fmla="*/ 2057086 h 3934548"/>
              <a:gd name="connsiteX196" fmla="*/ 104786 w 4872301"/>
              <a:gd name="connsiteY196" fmla="*/ 1994866 h 3934548"/>
              <a:gd name="connsiteX197" fmla="*/ 126125 w 4872301"/>
              <a:gd name="connsiteY197" fmla="*/ 1963289 h 3934548"/>
              <a:gd name="connsiteX198" fmla="*/ 149327 w 4872301"/>
              <a:gd name="connsiteY198" fmla="*/ 1931429 h 3934548"/>
              <a:gd name="connsiteX199" fmla="*/ 174365 w 4872301"/>
              <a:gd name="connsiteY199" fmla="*/ 1899309 h 3934548"/>
              <a:gd name="connsiteX200" fmla="*/ 201210 w 4872301"/>
              <a:gd name="connsiteY200" fmla="*/ 1866950 h 3934548"/>
              <a:gd name="connsiteX201" fmla="*/ 229836 w 4872301"/>
              <a:gd name="connsiteY201" fmla="*/ 1834373 h 3934548"/>
              <a:gd name="connsiteX202" fmla="*/ 260214 w 4872301"/>
              <a:gd name="connsiteY202" fmla="*/ 1801601 h 3934548"/>
              <a:gd name="connsiteX203" fmla="*/ 292316 w 4872301"/>
              <a:gd name="connsiteY203" fmla="*/ 1768653 h 3934548"/>
              <a:gd name="connsiteX204" fmla="*/ 326116 w 4872301"/>
              <a:gd name="connsiteY204" fmla="*/ 1735553 h 3934548"/>
              <a:gd name="connsiteX205" fmla="*/ 361584 w 4872301"/>
              <a:gd name="connsiteY205" fmla="*/ 1702322 h 3934548"/>
              <a:gd name="connsiteX206" fmla="*/ 398693 w 4872301"/>
              <a:gd name="connsiteY206" fmla="*/ 1668980 h 3934548"/>
              <a:gd name="connsiteX207" fmla="*/ 437416 w 4872301"/>
              <a:gd name="connsiteY207" fmla="*/ 1635551 h 3934548"/>
              <a:gd name="connsiteX208" fmla="*/ 477724 w 4872301"/>
              <a:gd name="connsiteY208" fmla="*/ 1602055 h 3934548"/>
              <a:gd name="connsiteX209" fmla="*/ 519591 w 4872301"/>
              <a:gd name="connsiteY209" fmla="*/ 1568514 h 3934548"/>
              <a:gd name="connsiteX210" fmla="*/ 562987 w 4872301"/>
              <a:gd name="connsiteY210" fmla="*/ 1534950 h 3934548"/>
              <a:gd name="connsiteX211" fmla="*/ 607886 w 4872301"/>
              <a:gd name="connsiteY211" fmla="*/ 1501384 h 3934548"/>
              <a:gd name="connsiteX212" fmla="*/ 654259 w 4872301"/>
              <a:gd name="connsiteY212" fmla="*/ 1467838 h 3934548"/>
              <a:gd name="connsiteX213" fmla="*/ 702079 w 4872301"/>
              <a:gd name="connsiteY213" fmla="*/ 1434333 h 3934548"/>
              <a:gd name="connsiteX214" fmla="*/ 751318 w 4872301"/>
              <a:gd name="connsiteY214" fmla="*/ 1400891 h 3934548"/>
              <a:gd name="connsiteX215" fmla="*/ 801948 w 4872301"/>
              <a:gd name="connsiteY215" fmla="*/ 1367534 h 3934548"/>
              <a:gd name="connsiteX216" fmla="*/ 853942 w 4872301"/>
              <a:gd name="connsiteY216" fmla="*/ 1334282 h 3934548"/>
              <a:gd name="connsiteX217" fmla="*/ 907271 w 4872301"/>
              <a:gd name="connsiteY217" fmla="*/ 1301159 h 3934548"/>
              <a:gd name="connsiteX218" fmla="*/ 961908 w 4872301"/>
              <a:gd name="connsiteY218" fmla="*/ 1268184 h 3934548"/>
              <a:gd name="connsiteX219" fmla="*/ 1017825 w 4872301"/>
              <a:gd name="connsiteY219" fmla="*/ 1235381 h 3934548"/>
              <a:gd name="connsiteX220" fmla="*/ 1074994 w 4872301"/>
              <a:gd name="connsiteY220" fmla="*/ 1202770 h 3934548"/>
              <a:gd name="connsiteX221" fmla="*/ 1133388 w 4872301"/>
              <a:gd name="connsiteY221" fmla="*/ 1170373 h 3934548"/>
              <a:gd name="connsiteX222" fmla="*/ 1192979 w 4872301"/>
              <a:gd name="connsiteY222" fmla="*/ 1138211 h 3934548"/>
              <a:gd name="connsiteX223" fmla="*/ 1253739 w 4872301"/>
              <a:gd name="connsiteY223" fmla="*/ 1106307 h 3934548"/>
              <a:gd name="connsiteX224" fmla="*/ 1315639 w 4872301"/>
              <a:gd name="connsiteY224" fmla="*/ 1074681 h 3934548"/>
              <a:gd name="connsiteX225" fmla="*/ 1378654 w 4872301"/>
              <a:gd name="connsiteY225" fmla="*/ 1043356 h 3934548"/>
              <a:gd name="connsiteX226" fmla="*/ 1362760 w 4872301"/>
              <a:gd name="connsiteY226" fmla="*/ 974389 h 3934548"/>
              <a:gd name="connsiteX227" fmla="*/ 1347796 w 4872301"/>
              <a:gd name="connsiteY227" fmla="*/ 906066 h 3934548"/>
              <a:gd name="connsiteX228" fmla="*/ 1333765 w 4872301"/>
              <a:gd name="connsiteY228" fmla="*/ 838420 h 3934548"/>
              <a:gd name="connsiteX229" fmla="*/ 1320665 w 4872301"/>
              <a:gd name="connsiteY229" fmla="*/ 771486 h 3934548"/>
              <a:gd name="connsiteX230" fmla="*/ 1308497 w 4872301"/>
              <a:gd name="connsiteY230" fmla="*/ 705300 h 3934548"/>
              <a:gd name="connsiteX231" fmla="*/ 1297262 w 4872301"/>
              <a:gd name="connsiteY231" fmla="*/ 639895 h 3934548"/>
              <a:gd name="connsiteX232" fmla="*/ 1286960 w 4872301"/>
              <a:gd name="connsiteY232" fmla="*/ 575308 h 3934548"/>
              <a:gd name="connsiteX233" fmla="*/ 1277591 w 4872301"/>
              <a:gd name="connsiteY233" fmla="*/ 511572 h 3934548"/>
              <a:gd name="connsiteX234" fmla="*/ 1269156 w 4872301"/>
              <a:gd name="connsiteY234" fmla="*/ 448723 h 3934548"/>
              <a:gd name="connsiteX235" fmla="*/ 1261655 w 4872301"/>
              <a:gd name="connsiteY235" fmla="*/ 386795 h 3934548"/>
              <a:gd name="connsiteX236" fmla="*/ 1255089 w 4872301"/>
              <a:gd name="connsiteY236" fmla="*/ 325823 h 3934548"/>
              <a:gd name="connsiteX237" fmla="*/ 1249457 w 4872301"/>
              <a:gd name="connsiteY237" fmla="*/ 265842 h 3934548"/>
              <a:gd name="connsiteX238" fmla="*/ 1244761 w 4872301"/>
              <a:gd name="connsiteY238" fmla="*/ 206886 h 3934548"/>
              <a:gd name="connsiteX239" fmla="*/ 1241001 w 4872301"/>
              <a:gd name="connsiteY239" fmla="*/ 148991 h 3934548"/>
              <a:gd name="connsiteX240" fmla="*/ 1238177 w 4872301"/>
              <a:gd name="connsiteY240" fmla="*/ 92192 h 3934548"/>
              <a:gd name="connsiteX241" fmla="*/ 1236289 w 4872301"/>
              <a:gd name="connsiteY241" fmla="*/ 36522 h 393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4872301" h="3934548">
                <a:moveTo>
                  <a:pt x="1235653" y="0"/>
                </a:moveTo>
                <a:lnTo>
                  <a:pt x="2677219" y="0"/>
                </a:lnTo>
                <a:lnTo>
                  <a:pt x="2685009" y="12903"/>
                </a:lnTo>
                <a:lnTo>
                  <a:pt x="2717585" y="68413"/>
                </a:lnTo>
                <a:lnTo>
                  <a:pt x="2749971" y="125174"/>
                </a:lnTo>
                <a:lnTo>
                  <a:pt x="2782145" y="183159"/>
                </a:lnTo>
                <a:lnTo>
                  <a:pt x="2814089" y="242339"/>
                </a:lnTo>
                <a:lnTo>
                  <a:pt x="2845781" y="302688"/>
                </a:lnTo>
                <a:lnTo>
                  <a:pt x="2877201" y="364178"/>
                </a:lnTo>
                <a:lnTo>
                  <a:pt x="2908323" y="426782"/>
                </a:lnTo>
                <a:lnTo>
                  <a:pt x="2939129" y="490472"/>
                </a:lnTo>
                <a:lnTo>
                  <a:pt x="3008159" y="474974"/>
                </a:lnTo>
                <a:lnTo>
                  <a:pt x="3076507" y="460422"/>
                </a:lnTo>
                <a:lnTo>
                  <a:pt x="3144139" y="446815"/>
                </a:lnTo>
                <a:lnTo>
                  <a:pt x="3211017" y="434156"/>
                </a:lnTo>
                <a:lnTo>
                  <a:pt x="3277109" y="422444"/>
                </a:lnTo>
                <a:lnTo>
                  <a:pt x="3342377" y="411679"/>
                </a:lnTo>
                <a:lnTo>
                  <a:pt x="3406787" y="401863"/>
                </a:lnTo>
                <a:lnTo>
                  <a:pt x="3470303" y="392996"/>
                </a:lnTo>
                <a:lnTo>
                  <a:pt x="3532889" y="385079"/>
                </a:lnTo>
                <a:lnTo>
                  <a:pt x="3594511" y="378111"/>
                </a:lnTo>
                <a:lnTo>
                  <a:pt x="3655133" y="372093"/>
                </a:lnTo>
                <a:lnTo>
                  <a:pt x="3714719" y="367027"/>
                </a:lnTo>
                <a:lnTo>
                  <a:pt x="3773233" y="362912"/>
                </a:lnTo>
                <a:lnTo>
                  <a:pt x="3830643" y="359749"/>
                </a:lnTo>
                <a:lnTo>
                  <a:pt x="3886909" y="357539"/>
                </a:lnTo>
                <a:lnTo>
                  <a:pt x="3941999" y="356282"/>
                </a:lnTo>
                <a:lnTo>
                  <a:pt x="3995877" y="355978"/>
                </a:lnTo>
                <a:lnTo>
                  <a:pt x="4048505" y="356629"/>
                </a:lnTo>
                <a:lnTo>
                  <a:pt x="4099849" y="358234"/>
                </a:lnTo>
                <a:lnTo>
                  <a:pt x="4149877" y="360795"/>
                </a:lnTo>
                <a:lnTo>
                  <a:pt x="4198549" y="364311"/>
                </a:lnTo>
                <a:lnTo>
                  <a:pt x="4245831" y="368783"/>
                </a:lnTo>
                <a:lnTo>
                  <a:pt x="4291689" y="374213"/>
                </a:lnTo>
                <a:lnTo>
                  <a:pt x="4336085" y="380599"/>
                </a:lnTo>
                <a:lnTo>
                  <a:pt x="4378985" y="387944"/>
                </a:lnTo>
                <a:lnTo>
                  <a:pt x="4420353" y="396246"/>
                </a:lnTo>
                <a:lnTo>
                  <a:pt x="4460157" y="405508"/>
                </a:lnTo>
                <a:lnTo>
                  <a:pt x="4498357" y="415729"/>
                </a:lnTo>
                <a:lnTo>
                  <a:pt x="4569807" y="439052"/>
                </a:lnTo>
                <a:lnTo>
                  <a:pt x="4634425" y="466219"/>
                </a:lnTo>
                <a:lnTo>
                  <a:pt x="4691925" y="497234"/>
                </a:lnTo>
                <a:lnTo>
                  <a:pt x="4742023" y="532102"/>
                </a:lnTo>
                <a:lnTo>
                  <a:pt x="4784437" y="570827"/>
                </a:lnTo>
                <a:lnTo>
                  <a:pt x="4818885" y="613412"/>
                </a:lnTo>
                <a:lnTo>
                  <a:pt x="4845081" y="659863"/>
                </a:lnTo>
                <a:lnTo>
                  <a:pt x="4862569" y="709518"/>
                </a:lnTo>
                <a:lnTo>
                  <a:pt x="4871195" y="761152"/>
                </a:lnTo>
                <a:lnTo>
                  <a:pt x="4872301" y="787767"/>
                </a:lnTo>
                <a:lnTo>
                  <a:pt x="4871305" y="814886"/>
                </a:lnTo>
                <a:lnTo>
                  <a:pt x="4863109" y="870554"/>
                </a:lnTo>
                <a:lnTo>
                  <a:pt x="4846821" y="927991"/>
                </a:lnTo>
                <a:lnTo>
                  <a:pt x="4822653" y="987029"/>
                </a:lnTo>
                <a:lnTo>
                  <a:pt x="4790809" y="1047505"/>
                </a:lnTo>
                <a:lnTo>
                  <a:pt x="4751507" y="1109252"/>
                </a:lnTo>
                <a:lnTo>
                  <a:pt x="4729125" y="1140551"/>
                </a:lnTo>
                <a:lnTo>
                  <a:pt x="4704955" y="1172105"/>
                </a:lnTo>
                <a:lnTo>
                  <a:pt x="4679025" y="1203895"/>
                </a:lnTo>
                <a:lnTo>
                  <a:pt x="4651365" y="1235898"/>
                </a:lnTo>
                <a:lnTo>
                  <a:pt x="4621995" y="1268096"/>
                </a:lnTo>
                <a:lnTo>
                  <a:pt x="4590945" y="1300466"/>
                </a:lnTo>
                <a:lnTo>
                  <a:pt x="4558241" y="1332988"/>
                </a:lnTo>
                <a:lnTo>
                  <a:pt x="4523909" y="1365642"/>
                </a:lnTo>
                <a:lnTo>
                  <a:pt x="4487977" y="1398407"/>
                </a:lnTo>
                <a:lnTo>
                  <a:pt x="4450469" y="1431262"/>
                </a:lnTo>
                <a:lnTo>
                  <a:pt x="4411413" y="1464187"/>
                </a:lnTo>
                <a:lnTo>
                  <a:pt x="4370833" y="1497160"/>
                </a:lnTo>
                <a:lnTo>
                  <a:pt x="4328757" y="1530161"/>
                </a:lnTo>
                <a:lnTo>
                  <a:pt x="4285213" y="1563169"/>
                </a:lnTo>
                <a:lnTo>
                  <a:pt x="4240225" y="1596164"/>
                </a:lnTo>
                <a:lnTo>
                  <a:pt x="4193819" y="1629125"/>
                </a:lnTo>
                <a:lnTo>
                  <a:pt x="4146025" y="1662031"/>
                </a:lnTo>
                <a:lnTo>
                  <a:pt x="4096865" y="1694862"/>
                </a:lnTo>
                <a:lnTo>
                  <a:pt x="4046367" y="1727596"/>
                </a:lnTo>
                <a:lnTo>
                  <a:pt x="3994557" y="1760214"/>
                </a:lnTo>
                <a:lnTo>
                  <a:pt x="3941465" y="1792694"/>
                </a:lnTo>
                <a:lnTo>
                  <a:pt x="3887111" y="1825015"/>
                </a:lnTo>
                <a:lnTo>
                  <a:pt x="3831527" y="1857158"/>
                </a:lnTo>
                <a:lnTo>
                  <a:pt x="3774737" y="1889101"/>
                </a:lnTo>
                <a:lnTo>
                  <a:pt x="3716765" y="1920823"/>
                </a:lnTo>
                <a:lnTo>
                  <a:pt x="3657641" y="1952305"/>
                </a:lnTo>
                <a:lnTo>
                  <a:pt x="3597393" y="1983524"/>
                </a:lnTo>
                <a:lnTo>
                  <a:pt x="3536041" y="2014461"/>
                </a:lnTo>
                <a:lnTo>
                  <a:pt x="3473617" y="2045095"/>
                </a:lnTo>
                <a:lnTo>
                  <a:pt x="3488369" y="2114234"/>
                </a:lnTo>
                <a:lnTo>
                  <a:pt x="3502165" y="2182661"/>
                </a:lnTo>
                <a:lnTo>
                  <a:pt x="3515005" y="2250337"/>
                </a:lnTo>
                <a:lnTo>
                  <a:pt x="3526889" y="2317227"/>
                </a:lnTo>
                <a:lnTo>
                  <a:pt x="3537817" y="2383295"/>
                </a:lnTo>
                <a:lnTo>
                  <a:pt x="3547789" y="2448503"/>
                </a:lnTo>
                <a:lnTo>
                  <a:pt x="3556801" y="2512817"/>
                </a:lnTo>
                <a:lnTo>
                  <a:pt x="3564857" y="2576199"/>
                </a:lnTo>
                <a:lnTo>
                  <a:pt x="3571953" y="2638612"/>
                </a:lnTo>
                <a:lnTo>
                  <a:pt x="3578089" y="2700022"/>
                </a:lnTo>
                <a:lnTo>
                  <a:pt x="3583265" y="2760390"/>
                </a:lnTo>
                <a:lnTo>
                  <a:pt x="3587481" y="2819681"/>
                </a:lnTo>
                <a:lnTo>
                  <a:pt x="3590737" y="2877859"/>
                </a:lnTo>
                <a:lnTo>
                  <a:pt x="3593031" y="2934887"/>
                </a:lnTo>
                <a:lnTo>
                  <a:pt x="3594363" y="2990728"/>
                </a:lnTo>
                <a:lnTo>
                  <a:pt x="3594733" y="3045347"/>
                </a:lnTo>
                <a:lnTo>
                  <a:pt x="3594139" y="3098706"/>
                </a:lnTo>
                <a:lnTo>
                  <a:pt x="3592583" y="3150771"/>
                </a:lnTo>
                <a:lnTo>
                  <a:pt x="3590061" y="3201503"/>
                </a:lnTo>
                <a:lnTo>
                  <a:pt x="3586577" y="3250867"/>
                </a:lnTo>
                <a:lnTo>
                  <a:pt x="3582127" y="3298826"/>
                </a:lnTo>
                <a:lnTo>
                  <a:pt x="3576713" y="3345345"/>
                </a:lnTo>
                <a:lnTo>
                  <a:pt x="3570329" y="3390386"/>
                </a:lnTo>
                <a:lnTo>
                  <a:pt x="3562981" y="3433913"/>
                </a:lnTo>
                <a:lnTo>
                  <a:pt x="3554667" y="3475890"/>
                </a:lnTo>
                <a:lnTo>
                  <a:pt x="3545385" y="3516281"/>
                </a:lnTo>
                <a:lnTo>
                  <a:pt x="3535133" y="3555049"/>
                </a:lnTo>
                <a:lnTo>
                  <a:pt x="3511725" y="3627570"/>
                </a:lnTo>
                <a:lnTo>
                  <a:pt x="3484437" y="3693163"/>
                </a:lnTo>
                <a:lnTo>
                  <a:pt x="3453269" y="3751538"/>
                </a:lnTo>
                <a:lnTo>
                  <a:pt x="3418213" y="3802401"/>
                </a:lnTo>
                <a:lnTo>
                  <a:pt x="3379265" y="3845464"/>
                </a:lnTo>
                <a:lnTo>
                  <a:pt x="3336423" y="3880434"/>
                </a:lnTo>
                <a:lnTo>
                  <a:pt x="3289681" y="3907021"/>
                </a:lnTo>
                <a:lnTo>
                  <a:pt x="3239225" y="3924873"/>
                </a:lnTo>
                <a:lnTo>
                  <a:pt x="3186213" y="3933579"/>
                </a:lnTo>
                <a:lnTo>
                  <a:pt x="3158871" y="3934548"/>
                </a:lnTo>
                <a:lnTo>
                  <a:pt x="3102625" y="3929862"/>
                </a:lnTo>
                <a:lnTo>
                  <a:pt x="3044445" y="3916533"/>
                </a:lnTo>
                <a:lnTo>
                  <a:pt x="2984513" y="3894791"/>
                </a:lnTo>
                <a:lnTo>
                  <a:pt x="2923005" y="3864864"/>
                </a:lnTo>
                <a:lnTo>
                  <a:pt x="2860101" y="3826981"/>
                </a:lnTo>
                <a:lnTo>
                  <a:pt x="2828181" y="3805127"/>
                </a:lnTo>
                <a:lnTo>
                  <a:pt x="2795981" y="3781370"/>
                </a:lnTo>
                <a:lnTo>
                  <a:pt x="2763519" y="3755739"/>
                </a:lnTo>
                <a:lnTo>
                  <a:pt x="2730821" y="3728261"/>
                </a:lnTo>
                <a:lnTo>
                  <a:pt x="2697909" y="3698965"/>
                </a:lnTo>
                <a:lnTo>
                  <a:pt x="2664803" y="3667881"/>
                </a:lnTo>
                <a:lnTo>
                  <a:pt x="2631529" y="3635036"/>
                </a:lnTo>
                <a:lnTo>
                  <a:pt x="2598105" y="3600459"/>
                </a:lnTo>
                <a:lnTo>
                  <a:pt x="2564557" y="3564179"/>
                </a:lnTo>
                <a:lnTo>
                  <a:pt x="2530907" y="3526225"/>
                </a:lnTo>
                <a:lnTo>
                  <a:pt x="2497176" y="3486624"/>
                </a:lnTo>
                <a:lnTo>
                  <a:pt x="2463387" y="3445406"/>
                </a:lnTo>
                <a:lnTo>
                  <a:pt x="2429562" y="3402599"/>
                </a:lnTo>
                <a:lnTo>
                  <a:pt x="2395724" y="3358232"/>
                </a:lnTo>
                <a:lnTo>
                  <a:pt x="2361895" y="3312332"/>
                </a:lnTo>
                <a:lnTo>
                  <a:pt x="2328097" y="3264930"/>
                </a:lnTo>
                <a:lnTo>
                  <a:pt x="2294354" y="3216053"/>
                </a:lnTo>
                <a:lnTo>
                  <a:pt x="2260686" y="3165730"/>
                </a:lnTo>
                <a:lnTo>
                  <a:pt x="2227117" y="3113990"/>
                </a:lnTo>
                <a:lnTo>
                  <a:pt x="2193670" y="3060860"/>
                </a:lnTo>
                <a:lnTo>
                  <a:pt x="2160365" y="3006371"/>
                </a:lnTo>
                <a:lnTo>
                  <a:pt x="2127227" y="2950549"/>
                </a:lnTo>
                <a:lnTo>
                  <a:pt x="2094276" y="2893425"/>
                </a:lnTo>
                <a:lnTo>
                  <a:pt x="2061536" y="2835026"/>
                </a:lnTo>
                <a:lnTo>
                  <a:pt x="2029029" y="2775381"/>
                </a:lnTo>
                <a:lnTo>
                  <a:pt x="1996777" y="2714519"/>
                </a:lnTo>
                <a:lnTo>
                  <a:pt x="1964803" y="2652468"/>
                </a:lnTo>
                <a:lnTo>
                  <a:pt x="1933129" y="2589256"/>
                </a:lnTo>
                <a:lnTo>
                  <a:pt x="1864099" y="2604757"/>
                </a:lnTo>
                <a:lnTo>
                  <a:pt x="1795750" y="2619311"/>
                </a:lnTo>
                <a:lnTo>
                  <a:pt x="1728118" y="2632919"/>
                </a:lnTo>
                <a:lnTo>
                  <a:pt x="1661238" y="2645581"/>
                </a:lnTo>
                <a:lnTo>
                  <a:pt x="1595146" y="2657295"/>
                </a:lnTo>
                <a:lnTo>
                  <a:pt x="1529877" y="2668061"/>
                </a:lnTo>
                <a:lnTo>
                  <a:pt x="1465467" y="2677879"/>
                </a:lnTo>
                <a:lnTo>
                  <a:pt x="1401950" y="2686748"/>
                </a:lnTo>
                <a:lnTo>
                  <a:pt x="1339363" y="2694668"/>
                </a:lnTo>
                <a:lnTo>
                  <a:pt x="1277740" y="2701637"/>
                </a:lnTo>
                <a:lnTo>
                  <a:pt x="1217118" y="2707656"/>
                </a:lnTo>
                <a:lnTo>
                  <a:pt x="1157531" y="2712724"/>
                </a:lnTo>
                <a:lnTo>
                  <a:pt x="1099016" y="2716841"/>
                </a:lnTo>
                <a:lnTo>
                  <a:pt x="1041607" y="2720005"/>
                </a:lnTo>
                <a:lnTo>
                  <a:pt x="985339" y="2722217"/>
                </a:lnTo>
                <a:lnTo>
                  <a:pt x="930249" y="2723475"/>
                </a:lnTo>
                <a:lnTo>
                  <a:pt x="876372" y="2723780"/>
                </a:lnTo>
                <a:lnTo>
                  <a:pt x="823743" y="2723131"/>
                </a:lnTo>
                <a:lnTo>
                  <a:pt x="772397" y="2721526"/>
                </a:lnTo>
                <a:lnTo>
                  <a:pt x="722371" y="2718967"/>
                </a:lnTo>
                <a:lnTo>
                  <a:pt x="673699" y="2715451"/>
                </a:lnTo>
                <a:lnTo>
                  <a:pt x="626416" y="2710980"/>
                </a:lnTo>
                <a:lnTo>
                  <a:pt x="580559" y="2705551"/>
                </a:lnTo>
                <a:lnTo>
                  <a:pt x="536162" y="2699165"/>
                </a:lnTo>
                <a:lnTo>
                  <a:pt x="493262" y="2691821"/>
                </a:lnTo>
                <a:lnTo>
                  <a:pt x="451893" y="2683518"/>
                </a:lnTo>
                <a:lnTo>
                  <a:pt x="412091" y="2674257"/>
                </a:lnTo>
                <a:lnTo>
                  <a:pt x="373891" y="2664036"/>
                </a:lnTo>
                <a:lnTo>
                  <a:pt x="302440" y="2640712"/>
                </a:lnTo>
                <a:lnTo>
                  <a:pt x="237824" y="2613545"/>
                </a:lnTo>
                <a:lnTo>
                  <a:pt x="180325" y="2582528"/>
                </a:lnTo>
                <a:lnTo>
                  <a:pt x="130228" y="2547659"/>
                </a:lnTo>
                <a:lnTo>
                  <a:pt x="87814" y="2508932"/>
                </a:lnTo>
                <a:lnTo>
                  <a:pt x="53369" y="2466343"/>
                </a:lnTo>
                <a:lnTo>
                  <a:pt x="27175" y="2419888"/>
                </a:lnTo>
                <a:lnTo>
                  <a:pt x="9595" y="2369852"/>
                </a:lnTo>
                <a:lnTo>
                  <a:pt x="992" y="2317404"/>
                </a:lnTo>
                <a:lnTo>
                  <a:pt x="0" y="2290357"/>
                </a:lnTo>
                <a:lnTo>
                  <a:pt x="4494" y="2234726"/>
                </a:lnTo>
                <a:lnTo>
                  <a:pt x="17442" y="2177189"/>
                </a:lnTo>
                <a:lnTo>
                  <a:pt x="38622" y="2117918"/>
                </a:lnTo>
                <a:lnTo>
                  <a:pt x="67811" y="2057086"/>
                </a:lnTo>
                <a:lnTo>
                  <a:pt x="104786" y="1994866"/>
                </a:lnTo>
                <a:lnTo>
                  <a:pt x="126125" y="1963289"/>
                </a:lnTo>
                <a:lnTo>
                  <a:pt x="149327" y="1931429"/>
                </a:lnTo>
                <a:lnTo>
                  <a:pt x="174365" y="1899309"/>
                </a:lnTo>
                <a:lnTo>
                  <a:pt x="201210" y="1866950"/>
                </a:lnTo>
                <a:lnTo>
                  <a:pt x="229836" y="1834373"/>
                </a:lnTo>
                <a:lnTo>
                  <a:pt x="260214" y="1801601"/>
                </a:lnTo>
                <a:lnTo>
                  <a:pt x="292316" y="1768653"/>
                </a:lnTo>
                <a:lnTo>
                  <a:pt x="326116" y="1735553"/>
                </a:lnTo>
                <a:lnTo>
                  <a:pt x="361584" y="1702322"/>
                </a:lnTo>
                <a:lnTo>
                  <a:pt x="398693" y="1668980"/>
                </a:lnTo>
                <a:lnTo>
                  <a:pt x="437416" y="1635551"/>
                </a:lnTo>
                <a:lnTo>
                  <a:pt x="477724" y="1602055"/>
                </a:lnTo>
                <a:lnTo>
                  <a:pt x="519591" y="1568514"/>
                </a:lnTo>
                <a:lnTo>
                  <a:pt x="562987" y="1534950"/>
                </a:lnTo>
                <a:lnTo>
                  <a:pt x="607886" y="1501384"/>
                </a:lnTo>
                <a:lnTo>
                  <a:pt x="654259" y="1467838"/>
                </a:lnTo>
                <a:lnTo>
                  <a:pt x="702079" y="1434333"/>
                </a:lnTo>
                <a:lnTo>
                  <a:pt x="751318" y="1400891"/>
                </a:lnTo>
                <a:lnTo>
                  <a:pt x="801948" y="1367534"/>
                </a:lnTo>
                <a:lnTo>
                  <a:pt x="853942" y="1334282"/>
                </a:lnTo>
                <a:lnTo>
                  <a:pt x="907271" y="1301159"/>
                </a:lnTo>
                <a:lnTo>
                  <a:pt x="961908" y="1268184"/>
                </a:lnTo>
                <a:lnTo>
                  <a:pt x="1017825" y="1235381"/>
                </a:lnTo>
                <a:lnTo>
                  <a:pt x="1074994" y="1202770"/>
                </a:lnTo>
                <a:lnTo>
                  <a:pt x="1133388" y="1170373"/>
                </a:lnTo>
                <a:lnTo>
                  <a:pt x="1192979" y="1138211"/>
                </a:lnTo>
                <a:lnTo>
                  <a:pt x="1253739" y="1106307"/>
                </a:lnTo>
                <a:lnTo>
                  <a:pt x="1315639" y="1074681"/>
                </a:lnTo>
                <a:lnTo>
                  <a:pt x="1378654" y="1043356"/>
                </a:lnTo>
                <a:lnTo>
                  <a:pt x="1362760" y="974389"/>
                </a:lnTo>
                <a:lnTo>
                  <a:pt x="1347796" y="906066"/>
                </a:lnTo>
                <a:lnTo>
                  <a:pt x="1333765" y="838420"/>
                </a:lnTo>
                <a:lnTo>
                  <a:pt x="1320665" y="771486"/>
                </a:lnTo>
                <a:lnTo>
                  <a:pt x="1308497" y="705300"/>
                </a:lnTo>
                <a:lnTo>
                  <a:pt x="1297262" y="639895"/>
                </a:lnTo>
                <a:lnTo>
                  <a:pt x="1286960" y="575308"/>
                </a:lnTo>
                <a:lnTo>
                  <a:pt x="1277591" y="511572"/>
                </a:lnTo>
                <a:lnTo>
                  <a:pt x="1269156" y="448723"/>
                </a:lnTo>
                <a:lnTo>
                  <a:pt x="1261655" y="386795"/>
                </a:lnTo>
                <a:lnTo>
                  <a:pt x="1255089" y="325823"/>
                </a:lnTo>
                <a:lnTo>
                  <a:pt x="1249457" y="265842"/>
                </a:lnTo>
                <a:lnTo>
                  <a:pt x="1244761" y="206886"/>
                </a:lnTo>
                <a:lnTo>
                  <a:pt x="1241001" y="148991"/>
                </a:lnTo>
                <a:lnTo>
                  <a:pt x="1238177" y="92192"/>
                </a:lnTo>
                <a:lnTo>
                  <a:pt x="1236289" y="36522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7600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AE09B490-7318-CA4B-9393-AC0B5FDD858B}"/>
              </a:ext>
            </a:extLst>
          </p:cNvPr>
          <p:cNvSpPr/>
          <p:nvPr/>
        </p:nvSpPr>
        <p:spPr>
          <a:xfrm>
            <a:off x="2764315" y="4011296"/>
            <a:ext cx="14227175" cy="3929379"/>
          </a:xfrm>
          <a:custGeom>
            <a:avLst/>
            <a:gdLst/>
            <a:ahLst/>
            <a:cxnLst/>
            <a:rect l="l" t="t" r="r" b="b"/>
            <a:pathLst>
              <a:path w="14227175" h="3929379">
                <a:moveTo>
                  <a:pt x="1817255" y="0"/>
                </a:moveTo>
                <a:lnTo>
                  <a:pt x="1769204" y="520"/>
                </a:lnTo>
                <a:lnTo>
                  <a:pt x="1721445" y="2286"/>
                </a:lnTo>
                <a:lnTo>
                  <a:pt x="1673994" y="5282"/>
                </a:lnTo>
                <a:lnTo>
                  <a:pt x="1626868" y="9493"/>
                </a:lnTo>
                <a:lnTo>
                  <a:pt x="1580082" y="14903"/>
                </a:lnTo>
                <a:lnTo>
                  <a:pt x="1533653" y="21497"/>
                </a:lnTo>
                <a:lnTo>
                  <a:pt x="1487597" y="29261"/>
                </a:lnTo>
                <a:lnTo>
                  <a:pt x="1441930" y="38179"/>
                </a:lnTo>
                <a:lnTo>
                  <a:pt x="1396668" y="48235"/>
                </a:lnTo>
                <a:lnTo>
                  <a:pt x="1351827" y="59414"/>
                </a:lnTo>
                <a:lnTo>
                  <a:pt x="1307423" y="71702"/>
                </a:lnTo>
                <a:lnTo>
                  <a:pt x="1263473" y="85083"/>
                </a:lnTo>
                <a:lnTo>
                  <a:pt x="1219992" y="99542"/>
                </a:lnTo>
                <a:lnTo>
                  <a:pt x="1176996" y="115063"/>
                </a:lnTo>
                <a:lnTo>
                  <a:pt x="1134502" y="131632"/>
                </a:lnTo>
                <a:lnTo>
                  <a:pt x="1092526" y="149233"/>
                </a:lnTo>
                <a:lnTo>
                  <a:pt x="1051084" y="167850"/>
                </a:lnTo>
                <a:lnTo>
                  <a:pt x="1010192" y="187469"/>
                </a:lnTo>
                <a:lnTo>
                  <a:pt x="969866" y="208075"/>
                </a:lnTo>
                <a:lnTo>
                  <a:pt x="930122" y="229652"/>
                </a:lnTo>
                <a:lnTo>
                  <a:pt x="890977" y="252185"/>
                </a:lnTo>
                <a:lnTo>
                  <a:pt x="852446" y="275659"/>
                </a:lnTo>
                <a:lnTo>
                  <a:pt x="814546" y="300058"/>
                </a:lnTo>
                <a:lnTo>
                  <a:pt x="777292" y="325368"/>
                </a:lnTo>
                <a:lnTo>
                  <a:pt x="740701" y="351573"/>
                </a:lnTo>
                <a:lnTo>
                  <a:pt x="704789" y="378658"/>
                </a:lnTo>
                <a:lnTo>
                  <a:pt x="669572" y="406607"/>
                </a:lnTo>
                <a:lnTo>
                  <a:pt x="635066" y="435406"/>
                </a:lnTo>
                <a:lnTo>
                  <a:pt x="601287" y="465039"/>
                </a:lnTo>
                <a:lnTo>
                  <a:pt x="568252" y="495491"/>
                </a:lnTo>
                <a:lnTo>
                  <a:pt x="535976" y="526747"/>
                </a:lnTo>
                <a:lnTo>
                  <a:pt x="504475" y="558792"/>
                </a:lnTo>
                <a:lnTo>
                  <a:pt x="473766" y="591610"/>
                </a:lnTo>
                <a:lnTo>
                  <a:pt x="443865" y="625186"/>
                </a:lnTo>
                <a:lnTo>
                  <a:pt x="414788" y="659505"/>
                </a:lnTo>
                <a:lnTo>
                  <a:pt x="386551" y="694551"/>
                </a:lnTo>
                <a:lnTo>
                  <a:pt x="359170" y="730310"/>
                </a:lnTo>
                <a:lnTo>
                  <a:pt x="332661" y="766767"/>
                </a:lnTo>
                <a:lnTo>
                  <a:pt x="307041" y="803905"/>
                </a:lnTo>
                <a:lnTo>
                  <a:pt x="282324" y="841710"/>
                </a:lnTo>
                <a:lnTo>
                  <a:pt x="258529" y="880167"/>
                </a:lnTo>
                <a:lnTo>
                  <a:pt x="235670" y="919260"/>
                </a:lnTo>
                <a:lnTo>
                  <a:pt x="213764" y="958975"/>
                </a:lnTo>
                <a:lnTo>
                  <a:pt x="192826" y="999295"/>
                </a:lnTo>
                <a:lnTo>
                  <a:pt x="172874" y="1040206"/>
                </a:lnTo>
                <a:lnTo>
                  <a:pt x="153923" y="1081692"/>
                </a:lnTo>
                <a:lnTo>
                  <a:pt x="135989" y="1123739"/>
                </a:lnTo>
                <a:lnTo>
                  <a:pt x="119088" y="1166331"/>
                </a:lnTo>
                <a:lnTo>
                  <a:pt x="103237" y="1209452"/>
                </a:lnTo>
                <a:lnTo>
                  <a:pt x="88451" y="1253088"/>
                </a:lnTo>
                <a:lnTo>
                  <a:pt x="74747" y="1297224"/>
                </a:lnTo>
                <a:lnTo>
                  <a:pt x="62140" y="1341844"/>
                </a:lnTo>
                <a:lnTo>
                  <a:pt x="50648" y="1386932"/>
                </a:lnTo>
                <a:lnTo>
                  <a:pt x="40285" y="1432475"/>
                </a:lnTo>
                <a:lnTo>
                  <a:pt x="31068" y="1478455"/>
                </a:lnTo>
                <a:lnTo>
                  <a:pt x="23014" y="1524859"/>
                </a:lnTo>
                <a:lnTo>
                  <a:pt x="16138" y="1571672"/>
                </a:lnTo>
                <a:lnTo>
                  <a:pt x="10456" y="1618876"/>
                </a:lnTo>
                <a:lnTo>
                  <a:pt x="5985" y="1666459"/>
                </a:lnTo>
                <a:lnTo>
                  <a:pt x="2741" y="1714404"/>
                </a:lnTo>
                <a:lnTo>
                  <a:pt x="739" y="1762696"/>
                </a:lnTo>
                <a:lnTo>
                  <a:pt x="0" y="1811023"/>
                </a:lnTo>
                <a:lnTo>
                  <a:pt x="521" y="1859075"/>
                </a:lnTo>
                <a:lnTo>
                  <a:pt x="2287" y="1906834"/>
                </a:lnTo>
                <a:lnTo>
                  <a:pt x="5283" y="1954284"/>
                </a:lnTo>
                <a:lnTo>
                  <a:pt x="9494" y="2001411"/>
                </a:lnTo>
                <a:lnTo>
                  <a:pt x="14905" y="2048196"/>
                </a:lnTo>
                <a:lnTo>
                  <a:pt x="21500" y="2094625"/>
                </a:lnTo>
                <a:lnTo>
                  <a:pt x="29264" y="2140681"/>
                </a:lnTo>
                <a:lnTo>
                  <a:pt x="38181" y="2186348"/>
                </a:lnTo>
                <a:lnTo>
                  <a:pt x="48238" y="2231611"/>
                </a:lnTo>
                <a:lnTo>
                  <a:pt x="59418" y="2276452"/>
                </a:lnTo>
                <a:lnTo>
                  <a:pt x="71706" y="2320856"/>
                </a:lnTo>
                <a:lnTo>
                  <a:pt x="85087" y="2364806"/>
                </a:lnTo>
                <a:lnTo>
                  <a:pt x="99546" y="2408287"/>
                </a:lnTo>
                <a:lnTo>
                  <a:pt x="115067" y="2451282"/>
                </a:lnTo>
                <a:lnTo>
                  <a:pt x="131636" y="2493776"/>
                </a:lnTo>
                <a:lnTo>
                  <a:pt x="149237" y="2535752"/>
                </a:lnTo>
                <a:lnTo>
                  <a:pt x="167854" y="2577194"/>
                </a:lnTo>
                <a:lnTo>
                  <a:pt x="187474" y="2618086"/>
                </a:lnTo>
                <a:lnTo>
                  <a:pt x="208079" y="2658412"/>
                </a:lnTo>
                <a:lnTo>
                  <a:pt x="229656" y="2698156"/>
                </a:lnTo>
                <a:lnTo>
                  <a:pt x="252189" y="2737301"/>
                </a:lnTo>
                <a:lnTo>
                  <a:pt x="275663" y="2775832"/>
                </a:lnTo>
                <a:lnTo>
                  <a:pt x="300062" y="2813732"/>
                </a:lnTo>
                <a:lnTo>
                  <a:pt x="325372" y="2850986"/>
                </a:lnTo>
                <a:lnTo>
                  <a:pt x="351577" y="2887577"/>
                </a:lnTo>
                <a:lnTo>
                  <a:pt x="378661" y="2923489"/>
                </a:lnTo>
                <a:lnTo>
                  <a:pt x="406611" y="2958706"/>
                </a:lnTo>
                <a:lnTo>
                  <a:pt x="435410" y="2993212"/>
                </a:lnTo>
                <a:lnTo>
                  <a:pt x="465043" y="3026990"/>
                </a:lnTo>
                <a:lnTo>
                  <a:pt x="495495" y="3060026"/>
                </a:lnTo>
                <a:lnTo>
                  <a:pt x="526750" y="3092302"/>
                </a:lnTo>
                <a:lnTo>
                  <a:pt x="558795" y="3123802"/>
                </a:lnTo>
                <a:lnTo>
                  <a:pt x="591613" y="3154511"/>
                </a:lnTo>
                <a:lnTo>
                  <a:pt x="625189" y="3184411"/>
                </a:lnTo>
                <a:lnTo>
                  <a:pt x="659507" y="3213488"/>
                </a:lnTo>
                <a:lnTo>
                  <a:pt x="694554" y="3241725"/>
                </a:lnTo>
                <a:lnTo>
                  <a:pt x="730313" y="3269106"/>
                </a:lnTo>
                <a:lnTo>
                  <a:pt x="766769" y="3295615"/>
                </a:lnTo>
                <a:lnTo>
                  <a:pt x="803907" y="3321235"/>
                </a:lnTo>
                <a:lnTo>
                  <a:pt x="841712" y="3345951"/>
                </a:lnTo>
                <a:lnTo>
                  <a:pt x="880169" y="3369747"/>
                </a:lnTo>
                <a:lnTo>
                  <a:pt x="919262" y="3392605"/>
                </a:lnTo>
                <a:lnTo>
                  <a:pt x="958976" y="3414511"/>
                </a:lnTo>
                <a:lnTo>
                  <a:pt x="999296" y="3435448"/>
                </a:lnTo>
                <a:lnTo>
                  <a:pt x="1040207" y="3455400"/>
                </a:lnTo>
                <a:lnTo>
                  <a:pt x="1081693" y="3474351"/>
                </a:lnTo>
                <a:lnTo>
                  <a:pt x="1123740" y="3492285"/>
                </a:lnTo>
                <a:lnTo>
                  <a:pt x="1166331" y="3509185"/>
                </a:lnTo>
                <a:lnTo>
                  <a:pt x="1209453" y="3525037"/>
                </a:lnTo>
                <a:lnTo>
                  <a:pt x="1253089" y="3539822"/>
                </a:lnTo>
                <a:lnTo>
                  <a:pt x="1297224" y="3553526"/>
                </a:lnTo>
                <a:lnTo>
                  <a:pt x="1341844" y="3566132"/>
                </a:lnTo>
                <a:lnTo>
                  <a:pt x="1386932" y="3577624"/>
                </a:lnTo>
                <a:lnTo>
                  <a:pt x="1432474" y="3587986"/>
                </a:lnTo>
                <a:lnTo>
                  <a:pt x="1478455" y="3597203"/>
                </a:lnTo>
                <a:lnTo>
                  <a:pt x="1524859" y="3605256"/>
                </a:lnTo>
                <a:lnTo>
                  <a:pt x="1571671" y="3612132"/>
                </a:lnTo>
                <a:lnTo>
                  <a:pt x="1618876" y="3617813"/>
                </a:lnTo>
                <a:lnTo>
                  <a:pt x="1666459" y="3622284"/>
                </a:lnTo>
                <a:lnTo>
                  <a:pt x="1714404" y="3625528"/>
                </a:lnTo>
                <a:lnTo>
                  <a:pt x="1762696" y="3627529"/>
                </a:lnTo>
                <a:lnTo>
                  <a:pt x="12361567" y="3928211"/>
                </a:lnTo>
                <a:lnTo>
                  <a:pt x="12409894" y="3928951"/>
                </a:lnTo>
                <a:lnTo>
                  <a:pt x="12457945" y="3928430"/>
                </a:lnTo>
                <a:lnTo>
                  <a:pt x="12505704" y="3926665"/>
                </a:lnTo>
                <a:lnTo>
                  <a:pt x="12553155" y="3923669"/>
                </a:lnTo>
                <a:lnTo>
                  <a:pt x="12600281" y="3919458"/>
                </a:lnTo>
                <a:lnTo>
                  <a:pt x="12647067" y="3914048"/>
                </a:lnTo>
                <a:lnTo>
                  <a:pt x="12693496" y="3907453"/>
                </a:lnTo>
                <a:lnTo>
                  <a:pt x="12739552" y="3899690"/>
                </a:lnTo>
                <a:lnTo>
                  <a:pt x="12785220" y="3890772"/>
                </a:lnTo>
                <a:lnTo>
                  <a:pt x="12830482" y="3880716"/>
                </a:lnTo>
                <a:lnTo>
                  <a:pt x="12875323" y="3869536"/>
                </a:lnTo>
                <a:lnTo>
                  <a:pt x="12919727" y="3857248"/>
                </a:lnTo>
                <a:lnTo>
                  <a:pt x="12963678" y="3843867"/>
                </a:lnTo>
                <a:lnTo>
                  <a:pt x="13007159" y="3829409"/>
                </a:lnTo>
                <a:lnTo>
                  <a:pt x="13050154" y="3813888"/>
                </a:lnTo>
                <a:lnTo>
                  <a:pt x="13092648" y="3797319"/>
                </a:lnTo>
                <a:lnTo>
                  <a:pt x="13134625" y="3779718"/>
                </a:lnTo>
                <a:lnTo>
                  <a:pt x="13176067" y="3761101"/>
                </a:lnTo>
                <a:lnTo>
                  <a:pt x="13216959" y="3741481"/>
                </a:lnTo>
                <a:lnTo>
                  <a:pt x="13257285" y="3720876"/>
                </a:lnTo>
                <a:lnTo>
                  <a:pt x="13297029" y="3699299"/>
                </a:lnTo>
                <a:lnTo>
                  <a:pt x="13336175" y="3676766"/>
                </a:lnTo>
                <a:lnTo>
                  <a:pt x="13374706" y="3653292"/>
                </a:lnTo>
                <a:lnTo>
                  <a:pt x="13412606" y="3628893"/>
                </a:lnTo>
                <a:lnTo>
                  <a:pt x="13449860" y="3603583"/>
                </a:lnTo>
                <a:lnTo>
                  <a:pt x="13486451" y="3577379"/>
                </a:lnTo>
                <a:lnTo>
                  <a:pt x="13522364" y="3550294"/>
                </a:lnTo>
                <a:lnTo>
                  <a:pt x="13557581" y="3522345"/>
                </a:lnTo>
                <a:lnTo>
                  <a:pt x="13592087" y="3493546"/>
                </a:lnTo>
                <a:lnTo>
                  <a:pt x="13625866" y="3463913"/>
                </a:lnTo>
                <a:lnTo>
                  <a:pt x="13658901" y="3433461"/>
                </a:lnTo>
                <a:lnTo>
                  <a:pt x="13691178" y="3402205"/>
                </a:lnTo>
                <a:lnTo>
                  <a:pt x="13722678" y="3370160"/>
                </a:lnTo>
                <a:lnTo>
                  <a:pt x="13753387" y="3337343"/>
                </a:lnTo>
                <a:lnTo>
                  <a:pt x="13783288" y="3303767"/>
                </a:lnTo>
                <a:lnTo>
                  <a:pt x="13812365" y="3269448"/>
                </a:lnTo>
                <a:lnTo>
                  <a:pt x="13840603" y="3234402"/>
                </a:lnTo>
                <a:lnTo>
                  <a:pt x="13867984" y="3198643"/>
                </a:lnTo>
                <a:lnTo>
                  <a:pt x="13894493" y="3162186"/>
                </a:lnTo>
                <a:lnTo>
                  <a:pt x="13920113" y="3125048"/>
                </a:lnTo>
                <a:lnTo>
                  <a:pt x="13944829" y="3087243"/>
                </a:lnTo>
                <a:lnTo>
                  <a:pt x="13968625" y="3048787"/>
                </a:lnTo>
                <a:lnTo>
                  <a:pt x="13991484" y="3009694"/>
                </a:lnTo>
                <a:lnTo>
                  <a:pt x="14013390" y="2969980"/>
                </a:lnTo>
                <a:lnTo>
                  <a:pt x="14034327" y="2929660"/>
                </a:lnTo>
                <a:lnTo>
                  <a:pt x="14054280" y="2888749"/>
                </a:lnTo>
                <a:lnTo>
                  <a:pt x="14073231" y="2847263"/>
                </a:lnTo>
                <a:lnTo>
                  <a:pt x="14091165" y="2805216"/>
                </a:lnTo>
                <a:lnTo>
                  <a:pt x="14108065" y="2762625"/>
                </a:lnTo>
                <a:lnTo>
                  <a:pt x="14123916" y="2719504"/>
                </a:lnTo>
                <a:lnTo>
                  <a:pt x="14138702" y="2675868"/>
                </a:lnTo>
                <a:lnTo>
                  <a:pt x="14152406" y="2631733"/>
                </a:lnTo>
                <a:lnTo>
                  <a:pt x="14165012" y="2587113"/>
                </a:lnTo>
                <a:lnTo>
                  <a:pt x="14176505" y="2542025"/>
                </a:lnTo>
                <a:lnTo>
                  <a:pt x="14186867" y="2496483"/>
                </a:lnTo>
                <a:lnTo>
                  <a:pt x="14196083" y="2450503"/>
                </a:lnTo>
                <a:lnTo>
                  <a:pt x="14204137" y="2404099"/>
                </a:lnTo>
                <a:lnTo>
                  <a:pt x="14211013" y="2357288"/>
                </a:lnTo>
                <a:lnTo>
                  <a:pt x="14216694" y="2310083"/>
                </a:lnTo>
                <a:lnTo>
                  <a:pt x="14221165" y="2262501"/>
                </a:lnTo>
                <a:lnTo>
                  <a:pt x="14224409" y="2214557"/>
                </a:lnTo>
                <a:lnTo>
                  <a:pt x="14226410" y="2166265"/>
                </a:lnTo>
                <a:lnTo>
                  <a:pt x="14227150" y="2117938"/>
                </a:lnTo>
                <a:lnTo>
                  <a:pt x="14226628" y="2069886"/>
                </a:lnTo>
                <a:lnTo>
                  <a:pt x="14224862" y="2022127"/>
                </a:lnTo>
                <a:lnTo>
                  <a:pt x="14221866" y="1974676"/>
                </a:lnTo>
                <a:lnTo>
                  <a:pt x="14217655" y="1927550"/>
                </a:lnTo>
                <a:lnTo>
                  <a:pt x="14212244" y="1880765"/>
                </a:lnTo>
                <a:lnTo>
                  <a:pt x="14205649" y="1834336"/>
                </a:lnTo>
                <a:lnTo>
                  <a:pt x="14197886" y="1788279"/>
                </a:lnTo>
                <a:lnTo>
                  <a:pt x="14188968" y="1742612"/>
                </a:lnTo>
                <a:lnTo>
                  <a:pt x="14178911" y="1697350"/>
                </a:lnTo>
                <a:lnTo>
                  <a:pt x="14167731" y="1652508"/>
                </a:lnTo>
                <a:lnTo>
                  <a:pt x="14155443" y="1608105"/>
                </a:lnTo>
                <a:lnTo>
                  <a:pt x="14142062" y="1564154"/>
                </a:lnTo>
                <a:lnTo>
                  <a:pt x="14127604" y="1520673"/>
                </a:lnTo>
                <a:lnTo>
                  <a:pt x="14112082" y="1477677"/>
                </a:lnTo>
                <a:lnTo>
                  <a:pt x="14095514" y="1435183"/>
                </a:lnTo>
                <a:lnTo>
                  <a:pt x="14077913" y="1393207"/>
                </a:lnTo>
                <a:lnTo>
                  <a:pt x="14059295" y="1351765"/>
                </a:lnTo>
                <a:lnTo>
                  <a:pt x="14039676" y="1310872"/>
                </a:lnTo>
                <a:lnTo>
                  <a:pt x="14019070" y="1270546"/>
                </a:lnTo>
                <a:lnTo>
                  <a:pt x="13997493" y="1230802"/>
                </a:lnTo>
                <a:lnTo>
                  <a:pt x="13974960" y="1191657"/>
                </a:lnTo>
                <a:lnTo>
                  <a:pt x="13951487" y="1153126"/>
                </a:lnTo>
                <a:lnTo>
                  <a:pt x="13927087" y="1115225"/>
                </a:lnTo>
                <a:lnTo>
                  <a:pt x="13901778" y="1077971"/>
                </a:lnTo>
                <a:lnTo>
                  <a:pt x="13875573" y="1041380"/>
                </a:lnTo>
                <a:lnTo>
                  <a:pt x="13848489" y="1005468"/>
                </a:lnTo>
                <a:lnTo>
                  <a:pt x="13820539" y="970251"/>
                </a:lnTo>
                <a:lnTo>
                  <a:pt x="13791741" y="935745"/>
                </a:lnTo>
                <a:lnTo>
                  <a:pt x="13762108" y="901966"/>
                </a:lnTo>
                <a:lnTo>
                  <a:pt x="13731656" y="868930"/>
                </a:lnTo>
                <a:lnTo>
                  <a:pt x="13700400" y="836654"/>
                </a:lnTo>
                <a:lnTo>
                  <a:pt x="13668356" y="805153"/>
                </a:lnTo>
                <a:lnTo>
                  <a:pt x="13635538" y="774445"/>
                </a:lnTo>
                <a:lnTo>
                  <a:pt x="13601962" y="744543"/>
                </a:lnTo>
                <a:lnTo>
                  <a:pt x="13567644" y="715466"/>
                </a:lnTo>
                <a:lnTo>
                  <a:pt x="13532598" y="687229"/>
                </a:lnTo>
                <a:lnTo>
                  <a:pt x="13496839" y="659848"/>
                </a:lnTo>
                <a:lnTo>
                  <a:pt x="13460383" y="633339"/>
                </a:lnTo>
                <a:lnTo>
                  <a:pt x="13423245" y="607718"/>
                </a:lnTo>
                <a:lnTo>
                  <a:pt x="13385440" y="583002"/>
                </a:lnTo>
                <a:lnTo>
                  <a:pt x="13346983" y="559207"/>
                </a:lnTo>
                <a:lnTo>
                  <a:pt x="13307891" y="536348"/>
                </a:lnTo>
                <a:lnTo>
                  <a:pt x="13268177" y="514442"/>
                </a:lnTo>
                <a:lnTo>
                  <a:pt x="13227857" y="493504"/>
                </a:lnTo>
                <a:lnTo>
                  <a:pt x="13186946" y="473552"/>
                </a:lnTo>
                <a:lnTo>
                  <a:pt x="13145460" y="454601"/>
                </a:lnTo>
                <a:lnTo>
                  <a:pt x="13103414" y="436667"/>
                </a:lnTo>
                <a:lnTo>
                  <a:pt x="13060823" y="419766"/>
                </a:lnTo>
                <a:lnTo>
                  <a:pt x="13017702" y="403915"/>
                </a:lnTo>
                <a:lnTo>
                  <a:pt x="12974066" y="389129"/>
                </a:lnTo>
                <a:lnTo>
                  <a:pt x="12929931" y="375425"/>
                </a:lnTo>
                <a:lnTo>
                  <a:pt x="12885312" y="362819"/>
                </a:lnTo>
                <a:lnTo>
                  <a:pt x="12840224" y="351327"/>
                </a:lnTo>
                <a:lnTo>
                  <a:pt x="12794682" y="340965"/>
                </a:lnTo>
                <a:lnTo>
                  <a:pt x="12748702" y="331748"/>
                </a:lnTo>
                <a:lnTo>
                  <a:pt x="12702298" y="323694"/>
                </a:lnTo>
                <a:lnTo>
                  <a:pt x="12655487" y="316819"/>
                </a:lnTo>
                <a:lnTo>
                  <a:pt x="12608282" y="311137"/>
                </a:lnTo>
                <a:lnTo>
                  <a:pt x="12560700" y="306667"/>
                </a:lnTo>
                <a:lnTo>
                  <a:pt x="12512756" y="303423"/>
                </a:lnTo>
                <a:lnTo>
                  <a:pt x="12464464" y="301421"/>
                </a:lnTo>
                <a:lnTo>
                  <a:pt x="1865583" y="739"/>
                </a:lnTo>
                <a:lnTo>
                  <a:pt x="1817255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37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3354767" y="4737997"/>
            <a:ext cx="12522612" cy="2433892"/>
            <a:chOff x="3354767" y="4737997"/>
            <a:chExt cx="12522612" cy="2433892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0A86BBBF-962D-D64D-B9B4-D6BE80A80F1C}"/>
                </a:ext>
              </a:extLst>
            </p:cNvPr>
            <p:cNvSpPr txBox="1"/>
            <p:nvPr/>
          </p:nvSpPr>
          <p:spPr>
            <a:xfrm rot="60000">
              <a:off x="3880872" y="4737997"/>
              <a:ext cx="10589843" cy="12695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algn="ctr">
                <a:spcBef>
                  <a:spcPts val="95"/>
                </a:spcBef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Es wurde in vier</a:t>
              </a:r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43885636-5742-BE42-81D1-52E366BF582E}"/>
                </a:ext>
              </a:extLst>
            </p:cNvPr>
            <p:cNvSpPr txBox="1"/>
            <p:nvPr/>
          </p:nvSpPr>
          <p:spPr>
            <a:xfrm rot="60000">
              <a:off x="3354767" y="6109611"/>
              <a:ext cx="12522612" cy="10622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8195"/>
                </a:lnSpc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Besatzungszonen geteilt</a:t>
              </a:r>
            </a:p>
          </p:txBody>
        </p:sp>
      </p:grp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AEEAFF42-4434-8944-B1AF-0D665A6EA7A1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C38C3911-7DD0-FE42-B541-A59B8933E58C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2664AB0F-9C64-9E47-B61F-FBBFA08217F7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CD816B2F-A66D-0546-8A47-4932A53AF3A6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016635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defTabSz="91440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Was ist mit Berlin nach dem Zweiten  Weltkrieg passiert?</a:t>
            </a:r>
          </a:p>
        </p:txBody>
      </p:sp>
      <p:grpSp>
        <p:nvGrpSpPr>
          <p:cNvPr id="11" name="object 11">
            <a:extLst>
              <a:ext uri="{FF2B5EF4-FFF2-40B4-BE49-F238E27FC236}">
                <a16:creationId xmlns:a16="http://schemas.microsoft.com/office/drawing/2014/main" xmlns="" id="{C6630856-27E3-564A-98C2-03F07250120C}"/>
              </a:ext>
            </a:extLst>
          </p:cNvPr>
          <p:cNvGrpSpPr/>
          <p:nvPr/>
        </p:nvGrpSpPr>
        <p:grpSpPr>
          <a:xfrm>
            <a:off x="4921318" y="8429063"/>
            <a:ext cx="5659120" cy="2911475"/>
            <a:chOff x="4921318" y="8429063"/>
            <a:chExt cx="5659120" cy="2911475"/>
          </a:xfrm>
        </p:grpSpPr>
        <p:sp>
          <p:nvSpPr>
            <p:cNvPr id="12" name="object 12">
              <a:extLst>
                <a:ext uri="{FF2B5EF4-FFF2-40B4-BE49-F238E27FC236}">
                  <a16:creationId xmlns:a16="http://schemas.microsoft.com/office/drawing/2014/main" xmlns="" id="{3A560F10-FF1C-AF47-B1FB-53E15375D757}"/>
                </a:ext>
              </a:extLst>
            </p:cNvPr>
            <p:cNvSpPr/>
            <p:nvPr/>
          </p:nvSpPr>
          <p:spPr>
            <a:xfrm>
              <a:off x="4952730" y="8460482"/>
              <a:ext cx="4280535" cy="2848610"/>
            </a:xfrm>
            <a:custGeom>
              <a:avLst/>
              <a:gdLst/>
              <a:ahLst/>
              <a:cxnLst/>
              <a:rect l="l" t="t" r="r" b="b"/>
              <a:pathLst>
                <a:path w="4280534" h="2848609">
                  <a:moveTo>
                    <a:pt x="287200" y="1044852"/>
                  </a:moveTo>
                  <a:lnTo>
                    <a:pt x="243804" y="1065916"/>
                  </a:lnTo>
                  <a:lnTo>
                    <a:pt x="203529" y="1090769"/>
                  </a:lnTo>
                  <a:lnTo>
                    <a:pt x="166499" y="1119102"/>
                  </a:lnTo>
                  <a:lnTo>
                    <a:pt x="132841" y="1150602"/>
                  </a:lnTo>
                  <a:lnTo>
                    <a:pt x="102680" y="1184961"/>
                  </a:lnTo>
                  <a:lnTo>
                    <a:pt x="76141" y="1221867"/>
                  </a:lnTo>
                  <a:lnTo>
                    <a:pt x="53350" y="1261009"/>
                  </a:lnTo>
                  <a:lnTo>
                    <a:pt x="34432" y="1302077"/>
                  </a:lnTo>
                  <a:lnTo>
                    <a:pt x="19512" y="1344762"/>
                  </a:lnTo>
                  <a:lnTo>
                    <a:pt x="8716" y="1388751"/>
                  </a:lnTo>
                  <a:lnTo>
                    <a:pt x="2171" y="1433734"/>
                  </a:lnTo>
                  <a:lnTo>
                    <a:pt x="0" y="1479401"/>
                  </a:lnTo>
                  <a:lnTo>
                    <a:pt x="2329" y="1525442"/>
                  </a:lnTo>
                  <a:lnTo>
                    <a:pt x="9284" y="1571545"/>
                  </a:lnTo>
                  <a:lnTo>
                    <a:pt x="20991" y="1617400"/>
                  </a:lnTo>
                  <a:lnTo>
                    <a:pt x="37574" y="1662697"/>
                  </a:lnTo>
                  <a:lnTo>
                    <a:pt x="540740" y="2848074"/>
                  </a:lnTo>
                </a:path>
                <a:path w="4280534" h="2848609">
                  <a:moveTo>
                    <a:pt x="4268256" y="2848074"/>
                  </a:moveTo>
                  <a:lnTo>
                    <a:pt x="4271696" y="2834054"/>
                  </a:lnTo>
                  <a:lnTo>
                    <a:pt x="4278242" y="2789070"/>
                  </a:lnTo>
                  <a:lnTo>
                    <a:pt x="4280413" y="2743402"/>
                  </a:lnTo>
                  <a:lnTo>
                    <a:pt x="4278084" y="2697361"/>
                  </a:lnTo>
                  <a:lnTo>
                    <a:pt x="4271129" y="2651257"/>
                  </a:lnTo>
                  <a:lnTo>
                    <a:pt x="4259422" y="2605402"/>
                  </a:lnTo>
                  <a:lnTo>
                    <a:pt x="4242839" y="2560105"/>
                  </a:lnTo>
                  <a:lnTo>
                    <a:pt x="3278041" y="287200"/>
                  </a:lnTo>
                  <a:lnTo>
                    <a:pt x="3256979" y="243804"/>
                  </a:lnTo>
                  <a:lnTo>
                    <a:pt x="3232127" y="203529"/>
                  </a:lnTo>
                  <a:lnTo>
                    <a:pt x="3203795" y="166499"/>
                  </a:lnTo>
                  <a:lnTo>
                    <a:pt x="3172295" y="132841"/>
                  </a:lnTo>
                  <a:lnTo>
                    <a:pt x="3137937" y="102680"/>
                  </a:lnTo>
                  <a:lnTo>
                    <a:pt x="3101031" y="76141"/>
                  </a:lnTo>
                  <a:lnTo>
                    <a:pt x="3061889" y="53350"/>
                  </a:lnTo>
                  <a:lnTo>
                    <a:pt x="3020820" y="34432"/>
                  </a:lnTo>
                  <a:lnTo>
                    <a:pt x="2978135" y="19512"/>
                  </a:lnTo>
                  <a:lnTo>
                    <a:pt x="2934145" y="8716"/>
                  </a:lnTo>
                  <a:lnTo>
                    <a:pt x="2889161" y="2171"/>
                  </a:lnTo>
                  <a:lnTo>
                    <a:pt x="2843493" y="0"/>
                  </a:lnTo>
                  <a:lnTo>
                    <a:pt x="2797452" y="2329"/>
                  </a:lnTo>
                  <a:lnTo>
                    <a:pt x="2751349" y="9284"/>
                  </a:lnTo>
                  <a:lnTo>
                    <a:pt x="2705493" y="20991"/>
                  </a:lnTo>
                  <a:lnTo>
                    <a:pt x="2660196" y="37574"/>
                  </a:lnTo>
                  <a:lnTo>
                    <a:pt x="287200" y="1044852"/>
                  </a:lnTo>
                </a:path>
              </a:pathLst>
            </a:custGeom>
            <a:ln w="62825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>
              <a:extLst>
                <a:ext uri="{FF2B5EF4-FFF2-40B4-BE49-F238E27FC236}">
                  <a16:creationId xmlns:a16="http://schemas.microsoft.com/office/drawing/2014/main" xmlns="" id="{B2581E2B-41F4-3449-82FF-11E8ACF6127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49089" y="8429063"/>
              <a:ext cx="2630928" cy="2604601"/>
            </a:xfrm>
            <a:prstGeom prst="rect">
              <a:avLst/>
            </a:prstGeom>
          </p:spPr>
        </p:pic>
      </p:grpSp>
      <p:sp>
        <p:nvSpPr>
          <p:cNvPr id="23" name="Freeform 22">
            <a:extLst>
              <a:ext uri="{FF2B5EF4-FFF2-40B4-BE49-F238E27FC236}">
                <a16:creationId xmlns:a16="http://schemas.microsoft.com/office/drawing/2014/main" xmlns="" id="{79D4145C-3942-5C40-90F3-FAD134E91D20}"/>
              </a:ext>
            </a:extLst>
          </p:cNvPr>
          <p:cNvSpPr/>
          <p:nvPr/>
        </p:nvSpPr>
        <p:spPr>
          <a:xfrm>
            <a:off x="13013516" y="-14892"/>
            <a:ext cx="4962796" cy="3528817"/>
          </a:xfrm>
          <a:custGeom>
            <a:avLst/>
            <a:gdLst>
              <a:gd name="connsiteX0" fmla="*/ 2768146 w 4962796"/>
              <a:gd name="connsiteY0" fmla="*/ 0 h 3528817"/>
              <a:gd name="connsiteX1" fmla="*/ 4429486 w 4962796"/>
              <a:gd name="connsiteY1" fmla="*/ 0 h 3528817"/>
              <a:gd name="connsiteX2" fmla="*/ 4439298 w 4962796"/>
              <a:gd name="connsiteY2" fmla="*/ 12968 h 3528817"/>
              <a:gd name="connsiteX3" fmla="*/ 4464260 w 4962796"/>
              <a:gd name="connsiteY3" fmla="*/ 47074 h 3528817"/>
              <a:gd name="connsiteX4" fmla="*/ 4488666 w 4962796"/>
              <a:gd name="connsiteY4" fmla="*/ 81562 h 3528817"/>
              <a:gd name="connsiteX5" fmla="*/ 4512512 w 4962796"/>
              <a:gd name="connsiteY5" fmla="*/ 116425 h 3528817"/>
              <a:gd name="connsiteX6" fmla="*/ 4535794 w 4962796"/>
              <a:gd name="connsiteY6" fmla="*/ 151654 h 3528817"/>
              <a:gd name="connsiteX7" fmla="*/ 4558510 w 4962796"/>
              <a:gd name="connsiteY7" fmla="*/ 187241 h 3528817"/>
              <a:gd name="connsiteX8" fmla="*/ 4580652 w 4962796"/>
              <a:gd name="connsiteY8" fmla="*/ 223180 h 3528817"/>
              <a:gd name="connsiteX9" fmla="*/ 4602220 w 4962796"/>
              <a:gd name="connsiteY9" fmla="*/ 259463 h 3528817"/>
              <a:gd name="connsiteX10" fmla="*/ 4623204 w 4962796"/>
              <a:gd name="connsiteY10" fmla="*/ 296082 h 3528817"/>
              <a:gd name="connsiteX11" fmla="*/ 4643606 w 4962796"/>
              <a:gd name="connsiteY11" fmla="*/ 333030 h 3528817"/>
              <a:gd name="connsiteX12" fmla="*/ 4663416 w 4962796"/>
              <a:gd name="connsiteY12" fmla="*/ 370299 h 3528817"/>
              <a:gd name="connsiteX13" fmla="*/ 4682636 w 4962796"/>
              <a:gd name="connsiteY13" fmla="*/ 407883 h 3528817"/>
              <a:gd name="connsiteX14" fmla="*/ 4701256 w 4962796"/>
              <a:gd name="connsiteY14" fmla="*/ 445772 h 3528817"/>
              <a:gd name="connsiteX15" fmla="*/ 4719276 w 4962796"/>
              <a:gd name="connsiteY15" fmla="*/ 483959 h 3528817"/>
              <a:gd name="connsiteX16" fmla="*/ 4736688 w 4962796"/>
              <a:gd name="connsiteY16" fmla="*/ 522438 h 3528817"/>
              <a:gd name="connsiteX17" fmla="*/ 4753490 w 4962796"/>
              <a:gd name="connsiteY17" fmla="*/ 561200 h 3528817"/>
              <a:gd name="connsiteX18" fmla="*/ 4769678 w 4962796"/>
              <a:gd name="connsiteY18" fmla="*/ 600239 h 3528817"/>
              <a:gd name="connsiteX19" fmla="*/ 4785248 w 4962796"/>
              <a:gd name="connsiteY19" fmla="*/ 639545 h 3528817"/>
              <a:gd name="connsiteX20" fmla="*/ 4800194 w 4962796"/>
              <a:gd name="connsiteY20" fmla="*/ 679112 h 3528817"/>
              <a:gd name="connsiteX21" fmla="*/ 4814512 w 4962796"/>
              <a:gd name="connsiteY21" fmla="*/ 718933 h 3528817"/>
              <a:gd name="connsiteX22" fmla="*/ 4828200 w 4962796"/>
              <a:gd name="connsiteY22" fmla="*/ 758999 h 3528817"/>
              <a:gd name="connsiteX23" fmla="*/ 4841252 w 4962796"/>
              <a:gd name="connsiteY23" fmla="*/ 799304 h 3528817"/>
              <a:gd name="connsiteX24" fmla="*/ 4853662 w 4962796"/>
              <a:gd name="connsiteY24" fmla="*/ 839839 h 3528817"/>
              <a:gd name="connsiteX25" fmla="*/ 4865430 w 4962796"/>
              <a:gd name="connsiteY25" fmla="*/ 880597 h 3528817"/>
              <a:gd name="connsiteX26" fmla="*/ 4876548 w 4962796"/>
              <a:gd name="connsiteY26" fmla="*/ 921570 h 3528817"/>
              <a:gd name="connsiteX27" fmla="*/ 4887014 w 4962796"/>
              <a:gd name="connsiteY27" fmla="*/ 962752 h 3528817"/>
              <a:gd name="connsiteX28" fmla="*/ 4896824 w 4962796"/>
              <a:gd name="connsiteY28" fmla="*/ 1004134 h 3528817"/>
              <a:gd name="connsiteX29" fmla="*/ 4905972 w 4962796"/>
              <a:gd name="connsiteY29" fmla="*/ 1045708 h 3528817"/>
              <a:gd name="connsiteX30" fmla="*/ 4914454 w 4962796"/>
              <a:gd name="connsiteY30" fmla="*/ 1087468 h 3528817"/>
              <a:gd name="connsiteX31" fmla="*/ 4922266 w 4962796"/>
              <a:gd name="connsiteY31" fmla="*/ 1129406 h 3528817"/>
              <a:gd name="connsiteX32" fmla="*/ 4929406 w 4962796"/>
              <a:gd name="connsiteY32" fmla="*/ 1171514 h 3528817"/>
              <a:gd name="connsiteX33" fmla="*/ 4935866 w 4962796"/>
              <a:gd name="connsiteY33" fmla="*/ 1213784 h 3528817"/>
              <a:gd name="connsiteX34" fmla="*/ 4941646 w 4962796"/>
              <a:gd name="connsiteY34" fmla="*/ 1256210 h 3528817"/>
              <a:gd name="connsiteX35" fmla="*/ 4946736 w 4962796"/>
              <a:gd name="connsiteY35" fmla="*/ 1298783 h 3528817"/>
              <a:gd name="connsiteX36" fmla="*/ 4951138 w 4962796"/>
              <a:gd name="connsiteY36" fmla="*/ 1341496 h 3528817"/>
              <a:gd name="connsiteX37" fmla="*/ 4954842 w 4962796"/>
              <a:gd name="connsiteY37" fmla="*/ 1384341 h 3528817"/>
              <a:gd name="connsiteX38" fmla="*/ 4957850 w 4962796"/>
              <a:gd name="connsiteY38" fmla="*/ 1427312 h 3528817"/>
              <a:gd name="connsiteX39" fmla="*/ 4960152 w 4962796"/>
              <a:gd name="connsiteY39" fmla="*/ 1470399 h 3528817"/>
              <a:gd name="connsiteX40" fmla="*/ 4961746 w 4962796"/>
              <a:gd name="connsiteY40" fmla="*/ 1513596 h 3528817"/>
              <a:gd name="connsiteX41" fmla="*/ 4962630 w 4962796"/>
              <a:gd name="connsiteY41" fmla="*/ 1556896 h 3528817"/>
              <a:gd name="connsiteX42" fmla="*/ 4962796 w 4962796"/>
              <a:gd name="connsiteY42" fmla="*/ 1600290 h 3528817"/>
              <a:gd name="connsiteX43" fmla="*/ 4962242 w 4962796"/>
              <a:gd name="connsiteY43" fmla="*/ 1643771 h 3528817"/>
              <a:gd name="connsiteX44" fmla="*/ 4960962 w 4962796"/>
              <a:gd name="connsiteY44" fmla="*/ 1687331 h 3528817"/>
              <a:gd name="connsiteX45" fmla="*/ 4958954 w 4962796"/>
              <a:gd name="connsiteY45" fmla="*/ 1730964 h 3528817"/>
              <a:gd name="connsiteX46" fmla="*/ 4956212 w 4962796"/>
              <a:gd name="connsiteY46" fmla="*/ 1774661 h 3528817"/>
              <a:gd name="connsiteX47" fmla="*/ 4952734 w 4962796"/>
              <a:gd name="connsiteY47" fmla="*/ 1818415 h 3528817"/>
              <a:gd name="connsiteX48" fmla="*/ 4948512 w 4962796"/>
              <a:gd name="connsiteY48" fmla="*/ 1862218 h 3528817"/>
              <a:gd name="connsiteX49" fmla="*/ 4943546 w 4962796"/>
              <a:gd name="connsiteY49" fmla="*/ 1906063 h 3528817"/>
              <a:gd name="connsiteX50" fmla="*/ 4937830 w 4962796"/>
              <a:gd name="connsiteY50" fmla="*/ 1949942 h 3528817"/>
              <a:gd name="connsiteX51" fmla="*/ 4931358 w 4962796"/>
              <a:gd name="connsiteY51" fmla="*/ 1993848 h 3528817"/>
              <a:gd name="connsiteX52" fmla="*/ 4924128 w 4962796"/>
              <a:gd name="connsiteY52" fmla="*/ 2037772 h 3528817"/>
              <a:gd name="connsiteX53" fmla="*/ 4916134 w 4962796"/>
              <a:gd name="connsiteY53" fmla="*/ 2081709 h 3528817"/>
              <a:gd name="connsiteX54" fmla="*/ 4907374 w 4962796"/>
              <a:gd name="connsiteY54" fmla="*/ 2125650 h 3528817"/>
              <a:gd name="connsiteX55" fmla="*/ 4897842 w 4962796"/>
              <a:gd name="connsiteY55" fmla="*/ 2169586 h 3528817"/>
              <a:gd name="connsiteX56" fmla="*/ 4887534 w 4962796"/>
              <a:gd name="connsiteY56" fmla="*/ 2213512 h 3528817"/>
              <a:gd name="connsiteX57" fmla="*/ 4876448 w 4962796"/>
              <a:gd name="connsiteY57" fmla="*/ 2257419 h 3528817"/>
              <a:gd name="connsiteX58" fmla="*/ 4864574 w 4962796"/>
              <a:gd name="connsiteY58" fmla="*/ 2301300 h 3528817"/>
              <a:gd name="connsiteX59" fmla="*/ 2339190 w 4962796"/>
              <a:gd name="connsiteY59" fmla="*/ 1594048 h 3528817"/>
              <a:gd name="connsiteX60" fmla="*/ 2359780 w 4962796"/>
              <a:gd name="connsiteY60" fmla="*/ 1634383 h 3528817"/>
              <a:gd name="connsiteX61" fmla="*/ 2379688 w 4962796"/>
              <a:gd name="connsiteY61" fmla="*/ 1675060 h 3528817"/>
              <a:gd name="connsiteX62" fmla="*/ 2398907 w 4962796"/>
              <a:gd name="connsiteY62" fmla="*/ 1716074 h 3528817"/>
              <a:gd name="connsiteX63" fmla="*/ 2417432 w 4962796"/>
              <a:gd name="connsiteY63" fmla="*/ 1757415 h 3528817"/>
              <a:gd name="connsiteX64" fmla="*/ 2435258 w 4962796"/>
              <a:gd name="connsiteY64" fmla="*/ 1799072 h 3528817"/>
              <a:gd name="connsiteX65" fmla="*/ 2452379 w 4962796"/>
              <a:gd name="connsiteY65" fmla="*/ 1841039 h 3528817"/>
              <a:gd name="connsiteX66" fmla="*/ 2468790 w 4962796"/>
              <a:gd name="connsiteY66" fmla="*/ 1883305 h 3528817"/>
              <a:gd name="connsiteX67" fmla="*/ 2484486 w 4962796"/>
              <a:gd name="connsiteY67" fmla="*/ 1925862 h 3528817"/>
              <a:gd name="connsiteX68" fmla="*/ 2499461 w 4962796"/>
              <a:gd name="connsiteY68" fmla="*/ 1968700 h 3528817"/>
              <a:gd name="connsiteX69" fmla="*/ 2513710 w 4962796"/>
              <a:gd name="connsiteY69" fmla="*/ 2011812 h 3528817"/>
              <a:gd name="connsiteX70" fmla="*/ 2527228 w 4962796"/>
              <a:gd name="connsiteY70" fmla="*/ 2055187 h 3528817"/>
              <a:gd name="connsiteX71" fmla="*/ 2540009 w 4962796"/>
              <a:gd name="connsiteY71" fmla="*/ 2098817 h 3528817"/>
              <a:gd name="connsiteX72" fmla="*/ 2552048 w 4962796"/>
              <a:gd name="connsiteY72" fmla="*/ 2142692 h 3528817"/>
              <a:gd name="connsiteX73" fmla="*/ 2563339 w 4962796"/>
              <a:gd name="connsiteY73" fmla="*/ 2186805 h 3528817"/>
              <a:gd name="connsiteX74" fmla="*/ 2573878 w 4962796"/>
              <a:gd name="connsiteY74" fmla="*/ 2231146 h 3528817"/>
              <a:gd name="connsiteX75" fmla="*/ 2583658 w 4962796"/>
              <a:gd name="connsiteY75" fmla="*/ 2275705 h 3528817"/>
              <a:gd name="connsiteX76" fmla="*/ 2592674 w 4962796"/>
              <a:gd name="connsiteY76" fmla="*/ 2320474 h 3528817"/>
              <a:gd name="connsiteX77" fmla="*/ 2600922 w 4962796"/>
              <a:gd name="connsiteY77" fmla="*/ 2365444 h 3528817"/>
              <a:gd name="connsiteX78" fmla="*/ 2608397 w 4962796"/>
              <a:gd name="connsiteY78" fmla="*/ 2410607 h 3528817"/>
              <a:gd name="connsiteX79" fmla="*/ 2615091 w 4962796"/>
              <a:gd name="connsiteY79" fmla="*/ 2455953 h 3528817"/>
              <a:gd name="connsiteX80" fmla="*/ 2621000 w 4962796"/>
              <a:gd name="connsiteY80" fmla="*/ 2501473 h 3528817"/>
              <a:gd name="connsiteX81" fmla="*/ 2626119 w 4962796"/>
              <a:gd name="connsiteY81" fmla="*/ 2547157 h 3528817"/>
              <a:gd name="connsiteX82" fmla="*/ 2630442 w 4962796"/>
              <a:gd name="connsiteY82" fmla="*/ 2592999 h 3528817"/>
              <a:gd name="connsiteX83" fmla="*/ 2633964 w 4962796"/>
              <a:gd name="connsiteY83" fmla="*/ 2638986 h 3528817"/>
              <a:gd name="connsiteX84" fmla="*/ 2636680 w 4962796"/>
              <a:gd name="connsiteY84" fmla="*/ 2685113 h 3528817"/>
              <a:gd name="connsiteX85" fmla="*/ 2638585 w 4962796"/>
              <a:gd name="connsiteY85" fmla="*/ 2731369 h 3528817"/>
              <a:gd name="connsiteX86" fmla="*/ 2639672 w 4962796"/>
              <a:gd name="connsiteY86" fmla="*/ 2777746 h 3528817"/>
              <a:gd name="connsiteX87" fmla="*/ 2639936 w 4962796"/>
              <a:gd name="connsiteY87" fmla="*/ 2824233 h 3528817"/>
              <a:gd name="connsiteX88" fmla="*/ 2639374 w 4962796"/>
              <a:gd name="connsiteY88" fmla="*/ 2870823 h 3528817"/>
              <a:gd name="connsiteX89" fmla="*/ 2637978 w 4962796"/>
              <a:gd name="connsiteY89" fmla="*/ 2917506 h 3528817"/>
              <a:gd name="connsiteX90" fmla="*/ 2635742 w 4962796"/>
              <a:gd name="connsiteY90" fmla="*/ 2964274 h 3528817"/>
              <a:gd name="connsiteX91" fmla="*/ 2632664 w 4962796"/>
              <a:gd name="connsiteY91" fmla="*/ 3011118 h 3528817"/>
              <a:gd name="connsiteX92" fmla="*/ 2628737 w 4962796"/>
              <a:gd name="connsiteY92" fmla="*/ 3058028 h 3528817"/>
              <a:gd name="connsiteX93" fmla="*/ 2623954 w 4962796"/>
              <a:gd name="connsiteY93" fmla="*/ 3104996 h 3528817"/>
              <a:gd name="connsiteX94" fmla="*/ 2618312 w 4962796"/>
              <a:gd name="connsiteY94" fmla="*/ 3152012 h 3528817"/>
              <a:gd name="connsiteX95" fmla="*/ 2611806 w 4962796"/>
              <a:gd name="connsiteY95" fmla="*/ 3199068 h 3528817"/>
              <a:gd name="connsiteX96" fmla="*/ 2604427 w 4962796"/>
              <a:gd name="connsiteY96" fmla="*/ 3246155 h 3528817"/>
              <a:gd name="connsiteX97" fmla="*/ 2596174 w 4962796"/>
              <a:gd name="connsiteY97" fmla="*/ 3293263 h 3528817"/>
              <a:gd name="connsiteX98" fmla="*/ 2587038 w 4962796"/>
              <a:gd name="connsiteY98" fmla="*/ 3340384 h 3528817"/>
              <a:gd name="connsiteX99" fmla="*/ 2577016 w 4962796"/>
              <a:gd name="connsiteY99" fmla="*/ 3387509 h 3528817"/>
              <a:gd name="connsiteX100" fmla="*/ 2566102 w 4962796"/>
              <a:gd name="connsiteY100" fmla="*/ 3434629 h 3528817"/>
              <a:gd name="connsiteX101" fmla="*/ 2554291 w 4962796"/>
              <a:gd name="connsiteY101" fmla="*/ 3481735 h 3528817"/>
              <a:gd name="connsiteX102" fmla="*/ 2541577 w 4962796"/>
              <a:gd name="connsiteY102" fmla="*/ 3528817 h 3528817"/>
              <a:gd name="connsiteX103" fmla="*/ 0 w 4962796"/>
              <a:gd name="connsiteY103" fmla="*/ 2817477 h 3528817"/>
              <a:gd name="connsiteX104" fmla="*/ 712958 w 4962796"/>
              <a:gd name="connsiteY104" fmla="*/ 276442 h 3528817"/>
              <a:gd name="connsiteX105" fmla="*/ 759780 w 4962796"/>
              <a:gd name="connsiteY105" fmla="*/ 290028 h 3528817"/>
              <a:gd name="connsiteX106" fmla="*/ 806156 w 4962796"/>
              <a:gd name="connsiteY106" fmla="*/ 304400 h 3528817"/>
              <a:gd name="connsiteX107" fmla="*/ 852083 w 4962796"/>
              <a:gd name="connsiteY107" fmla="*/ 319547 h 3528817"/>
              <a:gd name="connsiteX108" fmla="*/ 897554 w 4962796"/>
              <a:gd name="connsiteY108" fmla="*/ 335462 h 3528817"/>
              <a:gd name="connsiteX109" fmla="*/ 942566 w 4962796"/>
              <a:gd name="connsiteY109" fmla="*/ 352136 h 3528817"/>
              <a:gd name="connsiteX110" fmla="*/ 987114 w 4962796"/>
              <a:gd name="connsiteY110" fmla="*/ 369558 h 3528817"/>
              <a:gd name="connsiteX111" fmla="*/ 1031190 w 4962796"/>
              <a:gd name="connsiteY111" fmla="*/ 387718 h 3528817"/>
              <a:gd name="connsiteX112" fmla="*/ 1074790 w 4962796"/>
              <a:gd name="connsiteY112" fmla="*/ 406609 h 3528817"/>
              <a:gd name="connsiteX113" fmla="*/ 1117911 w 4962796"/>
              <a:gd name="connsiteY113" fmla="*/ 426220 h 3528817"/>
              <a:gd name="connsiteX114" fmla="*/ 1160546 w 4962796"/>
              <a:gd name="connsiteY114" fmla="*/ 446543 h 3528817"/>
              <a:gd name="connsiteX115" fmla="*/ 1202688 w 4962796"/>
              <a:gd name="connsiteY115" fmla="*/ 467568 h 3528817"/>
              <a:gd name="connsiteX116" fmla="*/ 1244336 w 4962796"/>
              <a:gd name="connsiteY116" fmla="*/ 489284 h 3528817"/>
              <a:gd name="connsiteX117" fmla="*/ 1285482 w 4962796"/>
              <a:gd name="connsiteY117" fmla="*/ 511685 h 3528817"/>
              <a:gd name="connsiteX118" fmla="*/ 1326121 w 4962796"/>
              <a:gd name="connsiteY118" fmla="*/ 534760 h 3528817"/>
              <a:gd name="connsiteX119" fmla="*/ 1366248 w 4962796"/>
              <a:gd name="connsiteY119" fmla="*/ 558498 h 3528817"/>
              <a:gd name="connsiteX120" fmla="*/ 1405858 w 4962796"/>
              <a:gd name="connsiteY120" fmla="*/ 582892 h 3528817"/>
              <a:gd name="connsiteX121" fmla="*/ 1444948 w 4962796"/>
              <a:gd name="connsiteY121" fmla="*/ 607932 h 3528817"/>
              <a:gd name="connsiteX122" fmla="*/ 1483509 w 4962796"/>
              <a:gd name="connsiteY122" fmla="*/ 633608 h 3528817"/>
              <a:gd name="connsiteX123" fmla="*/ 1521538 w 4962796"/>
              <a:gd name="connsiteY123" fmla="*/ 659913 h 3528817"/>
              <a:gd name="connsiteX124" fmla="*/ 1559029 w 4962796"/>
              <a:gd name="connsiteY124" fmla="*/ 686835 h 3528817"/>
              <a:gd name="connsiteX125" fmla="*/ 1595978 w 4962796"/>
              <a:gd name="connsiteY125" fmla="*/ 714365 h 3528817"/>
              <a:gd name="connsiteX126" fmla="*/ 1632378 w 4962796"/>
              <a:gd name="connsiteY126" fmla="*/ 742495 h 3528817"/>
              <a:gd name="connsiteX127" fmla="*/ 1668226 w 4962796"/>
              <a:gd name="connsiteY127" fmla="*/ 771215 h 3528817"/>
              <a:gd name="connsiteX128" fmla="*/ 1703516 w 4962796"/>
              <a:gd name="connsiteY128" fmla="*/ 800515 h 3528817"/>
              <a:gd name="connsiteX129" fmla="*/ 1738242 w 4962796"/>
              <a:gd name="connsiteY129" fmla="*/ 830387 h 3528817"/>
              <a:gd name="connsiteX130" fmla="*/ 1772400 w 4962796"/>
              <a:gd name="connsiteY130" fmla="*/ 860820 h 3528817"/>
              <a:gd name="connsiteX131" fmla="*/ 1805984 w 4962796"/>
              <a:gd name="connsiteY131" fmla="*/ 891806 h 3528817"/>
              <a:gd name="connsiteX132" fmla="*/ 1838990 w 4962796"/>
              <a:gd name="connsiteY132" fmla="*/ 923336 h 3528817"/>
              <a:gd name="connsiteX133" fmla="*/ 1871410 w 4962796"/>
              <a:gd name="connsiteY133" fmla="*/ 955399 h 3528817"/>
              <a:gd name="connsiteX134" fmla="*/ 1903242 w 4962796"/>
              <a:gd name="connsiteY134" fmla="*/ 987988 h 3528817"/>
              <a:gd name="connsiteX135" fmla="*/ 1934478 w 4962796"/>
              <a:gd name="connsiteY135" fmla="*/ 1021092 h 3528817"/>
              <a:gd name="connsiteX136" fmla="*/ 1965116 w 4962796"/>
              <a:gd name="connsiteY136" fmla="*/ 1054701 h 3528817"/>
              <a:gd name="connsiteX137" fmla="*/ 1995149 w 4962796"/>
              <a:gd name="connsiteY137" fmla="*/ 1088807 h 3528817"/>
              <a:gd name="connsiteX138" fmla="*/ 2024572 w 4962796"/>
              <a:gd name="connsiteY138" fmla="*/ 1123400 h 3528817"/>
              <a:gd name="connsiteX139" fmla="*/ 2053380 w 4962796"/>
              <a:gd name="connsiteY139" fmla="*/ 1158472 h 3528817"/>
              <a:gd name="connsiteX140" fmla="*/ 2081568 w 4962796"/>
              <a:gd name="connsiteY140" fmla="*/ 1194012 h 3528817"/>
              <a:gd name="connsiteX141" fmla="*/ 2109130 w 4962796"/>
              <a:gd name="connsiteY141" fmla="*/ 1230011 h 3528817"/>
              <a:gd name="connsiteX142" fmla="*/ 2136062 w 4962796"/>
              <a:gd name="connsiteY142" fmla="*/ 1266460 h 3528817"/>
              <a:gd name="connsiteX143" fmla="*/ 2162358 w 4962796"/>
              <a:gd name="connsiteY143" fmla="*/ 1303351 h 3528817"/>
              <a:gd name="connsiteX144" fmla="*/ 2188012 w 4962796"/>
              <a:gd name="connsiteY144" fmla="*/ 1340673 h 3528817"/>
              <a:gd name="connsiteX145" fmla="*/ 2213021 w 4962796"/>
              <a:gd name="connsiteY145" fmla="*/ 1378416 h 3528817"/>
              <a:gd name="connsiteX146" fmla="*/ 2237378 w 4962796"/>
              <a:gd name="connsiteY146" fmla="*/ 1416572 h 3528817"/>
              <a:gd name="connsiteX147" fmla="*/ 2261080 w 4962796"/>
              <a:gd name="connsiteY147" fmla="*/ 1455132 h 3528817"/>
              <a:gd name="connsiteX148" fmla="*/ 2284120 w 4962796"/>
              <a:gd name="connsiteY148" fmla="*/ 1494085 h 3528817"/>
              <a:gd name="connsiteX149" fmla="*/ 2306492 w 4962796"/>
              <a:gd name="connsiteY149" fmla="*/ 1533424 h 3528817"/>
              <a:gd name="connsiteX150" fmla="*/ 2328193 w 4962796"/>
              <a:gd name="connsiteY150" fmla="*/ 1573138 h 3528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962796" h="3528817">
                <a:moveTo>
                  <a:pt x="2768146" y="0"/>
                </a:moveTo>
                <a:lnTo>
                  <a:pt x="4429486" y="0"/>
                </a:lnTo>
                <a:lnTo>
                  <a:pt x="4439298" y="12968"/>
                </a:lnTo>
                <a:lnTo>
                  <a:pt x="4464260" y="47074"/>
                </a:lnTo>
                <a:lnTo>
                  <a:pt x="4488666" y="81562"/>
                </a:lnTo>
                <a:lnTo>
                  <a:pt x="4512512" y="116425"/>
                </a:lnTo>
                <a:lnTo>
                  <a:pt x="4535794" y="151654"/>
                </a:lnTo>
                <a:lnTo>
                  <a:pt x="4558510" y="187241"/>
                </a:lnTo>
                <a:lnTo>
                  <a:pt x="4580652" y="223180"/>
                </a:lnTo>
                <a:lnTo>
                  <a:pt x="4602220" y="259463"/>
                </a:lnTo>
                <a:lnTo>
                  <a:pt x="4623204" y="296082"/>
                </a:lnTo>
                <a:lnTo>
                  <a:pt x="4643606" y="333030"/>
                </a:lnTo>
                <a:lnTo>
                  <a:pt x="4663416" y="370299"/>
                </a:lnTo>
                <a:lnTo>
                  <a:pt x="4682636" y="407883"/>
                </a:lnTo>
                <a:lnTo>
                  <a:pt x="4701256" y="445772"/>
                </a:lnTo>
                <a:lnTo>
                  <a:pt x="4719276" y="483959"/>
                </a:lnTo>
                <a:lnTo>
                  <a:pt x="4736688" y="522438"/>
                </a:lnTo>
                <a:lnTo>
                  <a:pt x="4753490" y="561200"/>
                </a:lnTo>
                <a:lnTo>
                  <a:pt x="4769678" y="600239"/>
                </a:lnTo>
                <a:lnTo>
                  <a:pt x="4785248" y="639545"/>
                </a:lnTo>
                <a:lnTo>
                  <a:pt x="4800194" y="679112"/>
                </a:lnTo>
                <a:lnTo>
                  <a:pt x="4814512" y="718933"/>
                </a:lnTo>
                <a:lnTo>
                  <a:pt x="4828200" y="758999"/>
                </a:lnTo>
                <a:lnTo>
                  <a:pt x="4841252" y="799304"/>
                </a:lnTo>
                <a:lnTo>
                  <a:pt x="4853662" y="839839"/>
                </a:lnTo>
                <a:lnTo>
                  <a:pt x="4865430" y="880597"/>
                </a:lnTo>
                <a:lnTo>
                  <a:pt x="4876548" y="921570"/>
                </a:lnTo>
                <a:lnTo>
                  <a:pt x="4887014" y="962752"/>
                </a:lnTo>
                <a:lnTo>
                  <a:pt x="4896824" y="1004134"/>
                </a:lnTo>
                <a:lnTo>
                  <a:pt x="4905972" y="1045708"/>
                </a:lnTo>
                <a:lnTo>
                  <a:pt x="4914454" y="1087468"/>
                </a:lnTo>
                <a:lnTo>
                  <a:pt x="4922266" y="1129406"/>
                </a:lnTo>
                <a:lnTo>
                  <a:pt x="4929406" y="1171514"/>
                </a:lnTo>
                <a:lnTo>
                  <a:pt x="4935866" y="1213784"/>
                </a:lnTo>
                <a:lnTo>
                  <a:pt x="4941646" y="1256210"/>
                </a:lnTo>
                <a:lnTo>
                  <a:pt x="4946736" y="1298783"/>
                </a:lnTo>
                <a:lnTo>
                  <a:pt x="4951138" y="1341496"/>
                </a:lnTo>
                <a:lnTo>
                  <a:pt x="4954842" y="1384341"/>
                </a:lnTo>
                <a:lnTo>
                  <a:pt x="4957850" y="1427312"/>
                </a:lnTo>
                <a:lnTo>
                  <a:pt x="4960152" y="1470399"/>
                </a:lnTo>
                <a:lnTo>
                  <a:pt x="4961746" y="1513596"/>
                </a:lnTo>
                <a:lnTo>
                  <a:pt x="4962630" y="1556896"/>
                </a:lnTo>
                <a:lnTo>
                  <a:pt x="4962796" y="1600290"/>
                </a:lnTo>
                <a:lnTo>
                  <a:pt x="4962242" y="1643771"/>
                </a:lnTo>
                <a:lnTo>
                  <a:pt x="4960962" y="1687331"/>
                </a:lnTo>
                <a:lnTo>
                  <a:pt x="4958954" y="1730964"/>
                </a:lnTo>
                <a:lnTo>
                  <a:pt x="4956212" y="1774661"/>
                </a:lnTo>
                <a:lnTo>
                  <a:pt x="4952734" y="1818415"/>
                </a:lnTo>
                <a:lnTo>
                  <a:pt x="4948512" y="1862218"/>
                </a:lnTo>
                <a:lnTo>
                  <a:pt x="4943546" y="1906063"/>
                </a:lnTo>
                <a:lnTo>
                  <a:pt x="4937830" y="1949942"/>
                </a:lnTo>
                <a:lnTo>
                  <a:pt x="4931358" y="1993848"/>
                </a:lnTo>
                <a:lnTo>
                  <a:pt x="4924128" y="2037772"/>
                </a:lnTo>
                <a:lnTo>
                  <a:pt x="4916134" y="2081709"/>
                </a:lnTo>
                <a:lnTo>
                  <a:pt x="4907374" y="2125650"/>
                </a:lnTo>
                <a:lnTo>
                  <a:pt x="4897842" y="2169586"/>
                </a:lnTo>
                <a:lnTo>
                  <a:pt x="4887534" y="2213512"/>
                </a:lnTo>
                <a:lnTo>
                  <a:pt x="4876448" y="2257419"/>
                </a:lnTo>
                <a:lnTo>
                  <a:pt x="4864574" y="2301300"/>
                </a:lnTo>
                <a:lnTo>
                  <a:pt x="2339190" y="1594048"/>
                </a:lnTo>
                <a:lnTo>
                  <a:pt x="2359780" y="1634383"/>
                </a:lnTo>
                <a:lnTo>
                  <a:pt x="2379688" y="1675060"/>
                </a:lnTo>
                <a:lnTo>
                  <a:pt x="2398907" y="1716074"/>
                </a:lnTo>
                <a:lnTo>
                  <a:pt x="2417432" y="1757415"/>
                </a:lnTo>
                <a:lnTo>
                  <a:pt x="2435258" y="1799072"/>
                </a:lnTo>
                <a:lnTo>
                  <a:pt x="2452379" y="1841039"/>
                </a:lnTo>
                <a:lnTo>
                  <a:pt x="2468790" y="1883305"/>
                </a:lnTo>
                <a:lnTo>
                  <a:pt x="2484486" y="1925862"/>
                </a:lnTo>
                <a:lnTo>
                  <a:pt x="2499461" y="1968700"/>
                </a:lnTo>
                <a:lnTo>
                  <a:pt x="2513710" y="2011812"/>
                </a:lnTo>
                <a:lnTo>
                  <a:pt x="2527228" y="2055187"/>
                </a:lnTo>
                <a:lnTo>
                  <a:pt x="2540009" y="2098817"/>
                </a:lnTo>
                <a:lnTo>
                  <a:pt x="2552048" y="2142692"/>
                </a:lnTo>
                <a:lnTo>
                  <a:pt x="2563339" y="2186805"/>
                </a:lnTo>
                <a:lnTo>
                  <a:pt x="2573878" y="2231146"/>
                </a:lnTo>
                <a:lnTo>
                  <a:pt x="2583658" y="2275705"/>
                </a:lnTo>
                <a:lnTo>
                  <a:pt x="2592674" y="2320474"/>
                </a:lnTo>
                <a:lnTo>
                  <a:pt x="2600922" y="2365444"/>
                </a:lnTo>
                <a:lnTo>
                  <a:pt x="2608397" y="2410607"/>
                </a:lnTo>
                <a:lnTo>
                  <a:pt x="2615091" y="2455953"/>
                </a:lnTo>
                <a:lnTo>
                  <a:pt x="2621000" y="2501473"/>
                </a:lnTo>
                <a:lnTo>
                  <a:pt x="2626119" y="2547157"/>
                </a:lnTo>
                <a:lnTo>
                  <a:pt x="2630442" y="2592999"/>
                </a:lnTo>
                <a:lnTo>
                  <a:pt x="2633964" y="2638986"/>
                </a:lnTo>
                <a:lnTo>
                  <a:pt x="2636680" y="2685113"/>
                </a:lnTo>
                <a:lnTo>
                  <a:pt x="2638585" y="2731369"/>
                </a:lnTo>
                <a:lnTo>
                  <a:pt x="2639672" y="2777746"/>
                </a:lnTo>
                <a:lnTo>
                  <a:pt x="2639936" y="2824233"/>
                </a:lnTo>
                <a:lnTo>
                  <a:pt x="2639374" y="2870823"/>
                </a:lnTo>
                <a:lnTo>
                  <a:pt x="2637978" y="2917506"/>
                </a:lnTo>
                <a:lnTo>
                  <a:pt x="2635742" y="2964274"/>
                </a:lnTo>
                <a:lnTo>
                  <a:pt x="2632664" y="3011118"/>
                </a:lnTo>
                <a:lnTo>
                  <a:pt x="2628737" y="3058028"/>
                </a:lnTo>
                <a:lnTo>
                  <a:pt x="2623954" y="3104996"/>
                </a:lnTo>
                <a:lnTo>
                  <a:pt x="2618312" y="3152012"/>
                </a:lnTo>
                <a:lnTo>
                  <a:pt x="2611806" y="3199068"/>
                </a:lnTo>
                <a:lnTo>
                  <a:pt x="2604427" y="3246155"/>
                </a:lnTo>
                <a:lnTo>
                  <a:pt x="2596174" y="3293263"/>
                </a:lnTo>
                <a:lnTo>
                  <a:pt x="2587038" y="3340384"/>
                </a:lnTo>
                <a:lnTo>
                  <a:pt x="2577016" y="3387509"/>
                </a:lnTo>
                <a:lnTo>
                  <a:pt x="2566102" y="3434629"/>
                </a:lnTo>
                <a:lnTo>
                  <a:pt x="2554291" y="3481735"/>
                </a:lnTo>
                <a:lnTo>
                  <a:pt x="2541577" y="3528817"/>
                </a:lnTo>
                <a:lnTo>
                  <a:pt x="0" y="2817477"/>
                </a:lnTo>
                <a:lnTo>
                  <a:pt x="712958" y="276442"/>
                </a:lnTo>
                <a:lnTo>
                  <a:pt x="759780" y="290028"/>
                </a:lnTo>
                <a:lnTo>
                  <a:pt x="806156" y="304400"/>
                </a:lnTo>
                <a:lnTo>
                  <a:pt x="852083" y="319547"/>
                </a:lnTo>
                <a:lnTo>
                  <a:pt x="897554" y="335462"/>
                </a:lnTo>
                <a:lnTo>
                  <a:pt x="942566" y="352136"/>
                </a:lnTo>
                <a:lnTo>
                  <a:pt x="987114" y="369558"/>
                </a:lnTo>
                <a:lnTo>
                  <a:pt x="1031190" y="387718"/>
                </a:lnTo>
                <a:lnTo>
                  <a:pt x="1074790" y="406609"/>
                </a:lnTo>
                <a:lnTo>
                  <a:pt x="1117911" y="426220"/>
                </a:lnTo>
                <a:lnTo>
                  <a:pt x="1160546" y="446543"/>
                </a:lnTo>
                <a:lnTo>
                  <a:pt x="1202688" y="467568"/>
                </a:lnTo>
                <a:lnTo>
                  <a:pt x="1244336" y="489284"/>
                </a:lnTo>
                <a:lnTo>
                  <a:pt x="1285482" y="511685"/>
                </a:lnTo>
                <a:lnTo>
                  <a:pt x="1326121" y="534760"/>
                </a:lnTo>
                <a:lnTo>
                  <a:pt x="1366248" y="558498"/>
                </a:lnTo>
                <a:lnTo>
                  <a:pt x="1405858" y="582892"/>
                </a:lnTo>
                <a:lnTo>
                  <a:pt x="1444948" y="607932"/>
                </a:lnTo>
                <a:lnTo>
                  <a:pt x="1483509" y="633608"/>
                </a:lnTo>
                <a:lnTo>
                  <a:pt x="1521538" y="659913"/>
                </a:lnTo>
                <a:lnTo>
                  <a:pt x="1559029" y="686835"/>
                </a:lnTo>
                <a:lnTo>
                  <a:pt x="1595978" y="714365"/>
                </a:lnTo>
                <a:lnTo>
                  <a:pt x="1632378" y="742495"/>
                </a:lnTo>
                <a:lnTo>
                  <a:pt x="1668226" y="771215"/>
                </a:lnTo>
                <a:lnTo>
                  <a:pt x="1703516" y="800515"/>
                </a:lnTo>
                <a:lnTo>
                  <a:pt x="1738242" y="830387"/>
                </a:lnTo>
                <a:lnTo>
                  <a:pt x="1772400" y="860820"/>
                </a:lnTo>
                <a:lnTo>
                  <a:pt x="1805984" y="891806"/>
                </a:lnTo>
                <a:lnTo>
                  <a:pt x="1838990" y="923336"/>
                </a:lnTo>
                <a:lnTo>
                  <a:pt x="1871410" y="955399"/>
                </a:lnTo>
                <a:lnTo>
                  <a:pt x="1903242" y="987988"/>
                </a:lnTo>
                <a:lnTo>
                  <a:pt x="1934478" y="1021092"/>
                </a:lnTo>
                <a:lnTo>
                  <a:pt x="1965116" y="1054701"/>
                </a:lnTo>
                <a:lnTo>
                  <a:pt x="1995149" y="1088807"/>
                </a:lnTo>
                <a:lnTo>
                  <a:pt x="2024572" y="1123400"/>
                </a:lnTo>
                <a:lnTo>
                  <a:pt x="2053380" y="1158472"/>
                </a:lnTo>
                <a:lnTo>
                  <a:pt x="2081568" y="1194012"/>
                </a:lnTo>
                <a:lnTo>
                  <a:pt x="2109130" y="1230011"/>
                </a:lnTo>
                <a:lnTo>
                  <a:pt x="2136062" y="1266460"/>
                </a:lnTo>
                <a:lnTo>
                  <a:pt x="2162358" y="1303351"/>
                </a:lnTo>
                <a:lnTo>
                  <a:pt x="2188012" y="1340673"/>
                </a:lnTo>
                <a:lnTo>
                  <a:pt x="2213021" y="1378416"/>
                </a:lnTo>
                <a:lnTo>
                  <a:pt x="2237378" y="1416572"/>
                </a:lnTo>
                <a:lnTo>
                  <a:pt x="2261080" y="1455132"/>
                </a:lnTo>
                <a:lnTo>
                  <a:pt x="2284120" y="1494085"/>
                </a:lnTo>
                <a:lnTo>
                  <a:pt x="2306492" y="1533424"/>
                </a:lnTo>
                <a:lnTo>
                  <a:pt x="2328193" y="1573138"/>
                </a:lnTo>
                <a:close/>
              </a:path>
            </a:pathLst>
          </a:custGeom>
          <a:solidFill>
            <a:srgbClr val="A0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89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CED4E70A-F792-AD41-8132-900DADAA42F7}"/>
              </a:ext>
            </a:extLst>
          </p:cNvPr>
          <p:cNvSpPr/>
          <p:nvPr/>
        </p:nvSpPr>
        <p:spPr>
          <a:xfrm>
            <a:off x="1633215" y="4747476"/>
            <a:ext cx="16837660" cy="2832735"/>
          </a:xfrm>
          <a:custGeom>
            <a:avLst/>
            <a:gdLst/>
            <a:ahLst/>
            <a:cxnLst/>
            <a:rect l="l" t="t" r="r" b="b"/>
            <a:pathLst>
              <a:path w="16837660" h="2832734">
                <a:moveTo>
                  <a:pt x="15458639" y="0"/>
                </a:moveTo>
                <a:lnTo>
                  <a:pt x="1361099" y="92269"/>
                </a:lnTo>
                <a:lnTo>
                  <a:pt x="1313006" y="93412"/>
                </a:lnTo>
                <a:lnTo>
                  <a:pt x="1265340" y="96192"/>
                </a:lnTo>
                <a:lnTo>
                  <a:pt x="1218127" y="100580"/>
                </a:lnTo>
                <a:lnTo>
                  <a:pt x="1171396" y="106550"/>
                </a:lnTo>
                <a:lnTo>
                  <a:pt x="1125173" y="114074"/>
                </a:lnTo>
                <a:lnTo>
                  <a:pt x="1079484" y="123125"/>
                </a:lnTo>
                <a:lnTo>
                  <a:pt x="1034358" y="133675"/>
                </a:lnTo>
                <a:lnTo>
                  <a:pt x="989820" y="145698"/>
                </a:lnTo>
                <a:lnTo>
                  <a:pt x="945899" y="159165"/>
                </a:lnTo>
                <a:lnTo>
                  <a:pt x="902621" y="174050"/>
                </a:lnTo>
                <a:lnTo>
                  <a:pt x="860012" y="190324"/>
                </a:lnTo>
                <a:lnTo>
                  <a:pt x="818101" y="207962"/>
                </a:lnTo>
                <a:lnTo>
                  <a:pt x="776913" y="226935"/>
                </a:lnTo>
                <a:lnTo>
                  <a:pt x="736476" y="247215"/>
                </a:lnTo>
                <a:lnTo>
                  <a:pt x="696818" y="268777"/>
                </a:lnTo>
                <a:lnTo>
                  <a:pt x="657964" y="291592"/>
                </a:lnTo>
                <a:lnTo>
                  <a:pt x="619942" y="315633"/>
                </a:lnTo>
                <a:lnTo>
                  <a:pt x="582779" y="340872"/>
                </a:lnTo>
                <a:lnTo>
                  <a:pt x="546502" y="367283"/>
                </a:lnTo>
                <a:lnTo>
                  <a:pt x="511138" y="394838"/>
                </a:lnTo>
                <a:lnTo>
                  <a:pt x="476713" y="423509"/>
                </a:lnTo>
                <a:lnTo>
                  <a:pt x="443256" y="453269"/>
                </a:lnTo>
                <a:lnTo>
                  <a:pt x="410792" y="484092"/>
                </a:lnTo>
                <a:lnTo>
                  <a:pt x="379350" y="515949"/>
                </a:lnTo>
                <a:lnTo>
                  <a:pt x="348955" y="548813"/>
                </a:lnTo>
                <a:lnTo>
                  <a:pt x="319635" y="582657"/>
                </a:lnTo>
                <a:lnTo>
                  <a:pt x="291416" y="617453"/>
                </a:lnTo>
                <a:lnTo>
                  <a:pt x="264327" y="653175"/>
                </a:lnTo>
                <a:lnTo>
                  <a:pt x="238393" y="689795"/>
                </a:lnTo>
                <a:lnTo>
                  <a:pt x="213642" y="727285"/>
                </a:lnTo>
                <a:lnTo>
                  <a:pt x="190101" y="765618"/>
                </a:lnTo>
                <a:lnTo>
                  <a:pt x="167797" y="804767"/>
                </a:lnTo>
                <a:lnTo>
                  <a:pt x="146756" y="844704"/>
                </a:lnTo>
                <a:lnTo>
                  <a:pt x="127006" y="885402"/>
                </a:lnTo>
                <a:lnTo>
                  <a:pt x="108574" y="926834"/>
                </a:lnTo>
                <a:lnTo>
                  <a:pt x="91487" y="968973"/>
                </a:lnTo>
                <a:lnTo>
                  <a:pt x="75772" y="1011790"/>
                </a:lnTo>
                <a:lnTo>
                  <a:pt x="61455" y="1055259"/>
                </a:lnTo>
                <a:lnTo>
                  <a:pt x="48564" y="1099353"/>
                </a:lnTo>
                <a:lnTo>
                  <a:pt x="37125" y="1144043"/>
                </a:lnTo>
                <a:lnTo>
                  <a:pt x="27167" y="1189303"/>
                </a:lnTo>
                <a:lnTo>
                  <a:pt x="18715" y="1235106"/>
                </a:lnTo>
                <a:lnTo>
                  <a:pt x="11796" y="1281423"/>
                </a:lnTo>
                <a:lnTo>
                  <a:pt x="6439" y="1328228"/>
                </a:lnTo>
                <a:lnTo>
                  <a:pt x="2669" y="1375493"/>
                </a:lnTo>
                <a:lnTo>
                  <a:pt x="513" y="1423191"/>
                </a:lnTo>
                <a:lnTo>
                  <a:pt x="0" y="1471295"/>
                </a:lnTo>
                <a:lnTo>
                  <a:pt x="1143" y="1519388"/>
                </a:lnTo>
                <a:lnTo>
                  <a:pt x="3922" y="1567055"/>
                </a:lnTo>
                <a:lnTo>
                  <a:pt x="8311" y="1614267"/>
                </a:lnTo>
                <a:lnTo>
                  <a:pt x="14281" y="1660999"/>
                </a:lnTo>
                <a:lnTo>
                  <a:pt x="21805" y="1707222"/>
                </a:lnTo>
                <a:lnTo>
                  <a:pt x="30856" y="1752910"/>
                </a:lnTo>
                <a:lnTo>
                  <a:pt x="41406" y="1798037"/>
                </a:lnTo>
                <a:lnTo>
                  <a:pt x="53428" y="1842574"/>
                </a:lnTo>
                <a:lnTo>
                  <a:pt x="66896" y="1886495"/>
                </a:lnTo>
                <a:lnTo>
                  <a:pt x="81780" y="1929774"/>
                </a:lnTo>
                <a:lnTo>
                  <a:pt x="98055" y="1972382"/>
                </a:lnTo>
                <a:lnTo>
                  <a:pt x="115693" y="2014294"/>
                </a:lnTo>
                <a:lnTo>
                  <a:pt x="134665" y="2055481"/>
                </a:lnTo>
                <a:lnTo>
                  <a:pt x="154946" y="2095918"/>
                </a:lnTo>
                <a:lnTo>
                  <a:pt x="176508" y="2135577"/>
                </a:lnTo>
                <a:lnTo>
                  <a:pt x="199323" y="2174430"/>
                </a:lnTo>
                <a:lnTo>
                  <a:pt x="223364" y="2212452"/>
                </a:lnTo>
                <a:lnTo>
                  <a:pt x="248603" y="2249615"/>
                </a:lnTo>
                <a:lnTo>
                  <a:pt x="275014" y="2285892"/>
                </a:lnTo>
                <a:lnTo>
                  <a:pt x="302569" y="2321257"/>
                </a:lnTo>
                <a:lnTo>
                  <a:pt x="331240" y="2355681"/>
                </a:lnTo>
                <a:lnTo>
                  <a:pt x="361001" y="2389138"/>
                </a:lnTo>
                <a:lnTo>
                  <a:pt x="391824" y="2421602"/>
                </a:lnTo>
                <a:lnTo>
                  <a:pt x="423681" y="2453045"/>
                </a:lnTo>
                <a:lnTo>
                  <a:pt x="456545" y="2483440"/>
                </a:lnTo>
                <a:lnTo>
                  <a:pt x="490389" y="2512760"/>
                </a:lnTo>
                <a:lnTo>
                  <a:pt x="525186" y="2540978"/>
                </a:lnTo>
                <a:lnTo>
                  <a:pt x="560908" y="2568068"/>
                </a:lnTo>
                <a:lnTo>
                  <a:pt x="597528" y="2594001"/>
                </a:lnTo>
                <a:lnTo>
                  <a:pt x="635018" y="2618752"/>
                </a:lnTo>
                <a:lnTo>
                  <a:pt x="673351" y="2642293"/>
                </a:lnTo>
                <a:lnTo>
                  <a:pt x="712500" y="2664598"/>
                </a:lnTo>
                <a:lnTo>
                  <a:pt x="752438" y="2685638"/>
                </a:lnTo>
                <a:lnTo>
                  <a:pt x="793137" y="2705388"/>
                </a:lnTo>
                <a:lnTo>
                  <a:pt x="834569" y="2723820"/>
                </a:lnTo>
                <a:lnTo>
                  <a:pt x="876708" y="2740907"/>
                </a:lnTo>
                <a:lnTo>
                  <a:pt x="919526" y="2756623"/>
                </a:lnTo>
                <a:lnTo>
                  <a:pt x="962995" y="2770940"/>
                </a:lnTo>
                <a:lnTo>
                  <a:pt x="1007089" y="2783831"/>
                </a:lnTo>
                <a:lnTo>
                  <a:pt x="1051780" y="2795269"/>
                </a:lnTo>
                <a:lnTo>
                  <a:pt x="1097041" y="2805228"/>
                </a:lnTo>
                <a:lnTo>
                  <a:pt x="1142844" y="2813680"/>
                </a:lnTo>
                <a:lnTo>
                  <a:pt x="1189162" y="2820598"/>
                </a:lnTo>
                <a:lnTo>
                  <a:pt x="1235967" y="2825956"/>
                </a:lnTo>
                <a:lnTo>
                  <a:pt x="1283233" y="2829726"/>
                </a:lnTo>
                <a:lnTo>
                  <a:pt x="1330932" y="2831881"/>
                </a:lnTo>
                <a:lnTo>
                  <a:pt x="1379036" y="2832395"/>
                </a:lnTo>
                <a:lnTo>
                  <a:pt x="15476565" y="2740125"/>
                </a:lnTo>
                <a:lnTo>
                  <a:pt x="15524658" y="2738982"/>
                </a:lnTo>
                <a:lnTo>
                  <a:pt x="15572325" y="2736203"/>
                </a:lnTo>
                <a:lnTo>
                  <a:pt x="15619537" y="2731814"/>
                </a:lnTo>
                <a:lnTo>
                  <a:pt x="15666268" y="2725844"/>
                </a:lnTo>
                <a:lnTo>
                  <a:pt x="15712492" y="2718320"/>
                </a:lnTo>
                <a:lnTo>
                  <a:pt x="15758180" y="2709269"/>
                </a:lnTo>
                <a:lnTo>
                  <a:pt x="15803307" y="2698719"/>
                </a:lnTo>
                <a:lnTo>
                  <a:pt x="15847844" y="2686697"/>
                </a:lnTo>
                <a:lnTo>
                  <a:pt x="15891765" y="2673229"/>
                </a:lnTo>
                <a:lnTo>
                  <a:pt x="15935044" y="2658345"/>
                </a:lnTo>
                <a:lnTo>
                  <a:pt x="15977652" y="2642070"/>
                </a:lnTo>
                <a:lnTo>
                  <a:pt x="16019564" y="2624433"/>
                </a:lnTo>
                <a:lnTo>
                  <a:pt x="16060751" y="2605460"/>
                </a:lnTo>
                <a:lnTo>
                  <a:pt x="16101188" y="2585179"/>
                </a:lnTo>
                <a:lnTo>
                  <a:pt x="16140847" y="2563617"/>
                </a:lnTo>
                <a:lnTo>
                  <a:pt x="16179700" y="2540803"/>
                </a:lnTo>
                <a:lnTo>
                  <a:pt x="16217722" y="2516762"/>
                </a:lnTo>
                <a:lnTo>
                  <a:pt x="16254885" y="2491522"/>
                </a:lnTo>
                <a:lnTo>
                  <a:pt x="16291162" y="2465112"/>
                </a:lnTo>
                <a:lnTo>
                  <a:pt x="16326527" y="2437557"/>
                </a:lnTo>
                <a:lnTo>
                  <a:pt x="16360951" y="2408886"/>
                </a:lnTo>
                <a:lnTo>
                  <a:pt x="16394408" y="2379125"/>
                </a:lnTo>
                <a:lnTo>
                  <a:pt x="16426872" y="2348303"/>
                </a:lnTo>
                <a:lnTo>
                  <a:pt x="16458315" y="2316446"/>
                </a:lnTo>
                <a:lnTo>
                  <a:pt x="16488710" y="2283582"/>
                </a:lnTo>
                <a:lnTo>
                  <a:pt x="16518030" y="2249737"/>
                </a:lnTo>
                <a:lnTo>
                  <a:pt x="16546248" y="2214941"/>
                </a:lnTo>
                <a:lnTo>
                  <a:pt x="16573338" y="2179219"/>
                </a:lnTo>
                <a:lnTo>
                  <a:pt x="16599271" y="2142600"/>
                </a:lnTo>
                <a:lnTo>
                  <a:pt x="16624022" y="2105110"/>
                </a:lnTo>
                <a:lnTo>
                  <a:pt x="16647563" y="2066777"/>
                </a:lnTo>
                <a:lnTo>
                  <a:pt x="16669868" y="2027628"/>
                </a:lnTo>
                <a:lnTo>
                  <a:pt x="16690908" y="1987691"/>
                </a:lnTo>
                <a:lnTo>
                  <a:pt x="16710658" y="1946992"/>
                </a:lnTo>
                <a:lnTo>
                  <a:pt x="16729090" y="1905560"/>
                </a:lnTo>
                <a:lnTo>
                  <a:pt x="16746177" y="1863422"/>
                </a:lnTo>
                <a:lnTo>
                  <a:pt x="16761893" y="1820604"/>
                </a:lnTo>
                <a:lnTo>
                  <a:pt x="16776210" y="1777135"/>
                </a:lnTo>
                <a:lnTo>
                  <a:pt x="16789101" y="1733042"/>
                </a:lnTo>
                <a:lnTo>
                  <a:pt x="16800539" y="1688351"/>
                </a:lnTo>
                <a:lnTo>
                  <a:pt x="16810498" y="1643091"/>
                </a:lnTo>
                <a:lnTo>
                  <a:pt x="16818950" y="1597289"/>
                </a:lnTo>
                <a:lnTo>
                  <a:pt x="16825868" y="1550971"/>
                </a:lnTo>
                <a:lnTo>
                  <a:pt x="16831226" y="1504166"/>
                </a:lnTo>
                <a:lnTo>
                  <a:pt x="16834996" y="1456901"/>
                </a:lnTo>
                <a:lnTo>
                  <a:pt x="16837151" y="1409203"/>
                </a:lnTo>
                <a:lnTo>
                  <a:pt x="16837665" y="1361099"/>
                </a:lnTo>
                <a:lnTo>
                  <a:pt x="16836521" y="1313006"/>
                </a:lnTo>
                <a:lnTo>
                  <a:pt x="16833742" y="1265340"/>
                </a:lnTo>
                <a:lnTo>
                  <a:pt x="16829354" y="1218127"/>
                </a:lnTo>
                <a:lnTo>
                  <a:pt x="16823384" y="1171396"/>
                </a:lnTo>
                <a:lnTo>
                  <a:pt x="16815860" y="1125173"/>
                </a:lnTo>
                <a:lnTo>
                  <a:pt x="16806809" y="1079484"/>
                </a:lnTo>
                <a:lnTo>
                  <a:pt x="16796258" y="1034358"/>
                </a:lnTo>
                <a:lnTo>
                  <a:pt x="16784236" y="989820"/>
                </a:lnTo>
                <a:lnTo>
                  <a:pt x="16770769" y="945899"/>
                </a:lnTo>
                <a:lnTo>
                  <a:pt x="16755884" y="902621"/>
                </a:lnTo>
                <a:lnTo>
                  <a:pt x="16739609" y="860012"/>
                </a:lnTo>
                <a:lnTo>
                  <a:pt x="16721972" y="818101"/>
                </a:lnTo>
                <a:lnTo>
                  <a:pt x="16702999" y="776913"/>
                </a:lnTo>
                <a:lnTo>
                  <a:pt x="16682718" y="736476"/>
                </a:lnTo>
                <a:lnTo>
                  <a:pt x="16661157" y="696818"/>
                </a:lnTo>
                <a:lnTo>
                  <a:pt x="16638342" y="657964"/>
                </a:lnTo>
                <a:lnTo>
                  <a:pt x="16614301" y="619942"/>
                </a:lnTo>
                <a:lnTo>
                  <a:pt x="16589062" y="582779"/>
                </a:lnTo>
                <a:lnTo>
                  <a:pt x="16562651" y="546502"/>
                </a:lnTo>
                <a:lnTo>
                  <a:pt x="16535096" y="511138"/>
                </a:lnTo>
                <a:lnTo>
                  <a:pt x="16506425" y="476713"/>
                </a:lnTo>
                <a:lnTo>
                  <a:pt x="16476664" y="443256"/>
                </a:lnTo>
                <a:lnTo>
                  <a:pt x="16445842" y="410792"/>
                </a:lnTo>
                <a:lnTo>
                  <a:pt x="16413985" y="379350"/>
                </a:lnTo>
                <a:lnTo>
                  <a:pt x="16381121" y="348955"/>
                </a:lnTo>
                <a:lnTo>
                  <a:pt x="16347277" y="319635"/>
                </a:lnTo>
                <a:lnTo>
                  <a:pt x="16312480" y="291416"/>
                </a:lnTo>
                <a:lnTo>
                  <a:pt x="16276759" y="264327"/>
                </a:lnTo>
                <a:lnTo>
                  <a:pt x="16240139" y="238393"/>
                </a:lnTo>
                <a:lnTo>
                  <a:pt x="16202649" y="213642"/>
                </a:lnTo>
                <a:lnTo>
                  <a:pt x="16164316" y="190101"/>
                </a:lnTo>
                <a:lnTo>
                  <a:pt x="16125167" y="167797"/>
                </a:lnTo>
                <a:lnTo>
                  <a:pt x="16085230" y="146756"/>
                </a:lnTo>
                <a:lnTo>
                  <a:pt x="16044532" y="127006"/>
                </a:lnTo>
                <a:lnTo>
                  <a:pt x="16003099" y="108574"/>
                </a:lnTo>
                <a:lnTo>
                  <a:pt x="15960961" y="91487"/>
                </a:lnTo>
                <a:lnTo>
                  <a:pt x="15918144" y="75772"/>
                </a:lnTo>
                <a:lnTo>
                  <a:pt x="15874674" y="61455"/>
                </a:lnTo>
                <a:lnTo>
                  <a:pt x="15830581" y="48564"/>
                </a:lnTo>
                <a:lnTo>
                  <a:pt x="15785890" y="37125"/>
                </a:lnTo>
                <a:lnTo>
                  <a:pt x="15740630" y="27167"/>
                </a:lnTo>
                <a:lnTo>
                  <a:pt x="15694828" y="18715"/>
                </a:lnTo>
                <a:lnTo>
                  <a:pt x="15648511" y="11796"/>
                </a:lnTo>
                <a:lnTo>
                  <a:pt x="15601706" y="6439"/>
                </a:lnTo>
                <a:lnTo>
                  <a:pt x="15554440" y="2669"/>
                </a:lnTo>
                <a:lnTo>
                  <a:pt x="15506742" y="513"/>
                </a:lnTo>
                <a:lnTo>
                  <a:pt x="15458639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56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BC09C6F8-D510-7043-AB26-570331F8C8A0}"/>
              </a:ext>
            </a:extLst>
          </p:cNvPr>
          <p:cNvSpPr txBox="1"/>
          <p:nvPr/>
        </p:nvSpPr>
        <p:spPr>
          <a:xfrm>
            <a:off x="2127250" y="5723214"/>
            <a:ext cx="15773400" cy="106375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8195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Die sowjetische Besatzungszone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3E37F63F-55AF-B544-B4D7-3902B638E4FF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7BEBF5BF-57D3-A343-AD49-DC7C9182DCB0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660C3B88-5185-DB4D-8599-B9B6CF5D2652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12314B8B-7778-494C-8861-073E3BA73A58}"/>
              </a:ext>
            </a:extLst>
          </p:cNvPr>
          <p:cNvSpPr txBox="1"/>
          <p:nvPr/>
        </p:nvSpPr>
        <p:spPr>
          <a:xfrm>
            <a:off x="824970" y="1497485"/>
            <a:ext cx="1001903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Welche Besatzungszone befand sich  im Osten Deutschlands?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43A79C3A-72F8-F34E-9E0A-F6AE597E559A}"/>
              </a:ext>
            </a:extLst>
          </p:cNvPr>
          <p:cNvSpPr/>
          <p:nvPr/>
        </p:nvSpPr>
        <p:spPr>
          <a:xfrm>
            <a:off x="13731127" y="0"/>
            <a:ext cx="4340225" cy="2908300"/>
          </a:xfrm>
          <a:custGeom>
            <a:avLst/>
            <a:gdLst/>
            <a:ahLst/>
            <a:cxnLst/>
            <a:rect l="l" t="t" r="r" b="b"/>
            <a:pathLst>
              <a:path w="4340225" h="2908300">
                <a:moveTo>
                  <a:pt x="3662240" y="0"/>
                </a:moveTo>
                <a:lnTo>
                  <a:pt x="1040969" y="0"/>
                </a:lnTo>
                <a:lnTo>
                  <a:pt x="1026691" y="23054"/>
                </a:lnTo>
                <a:lnTo>
                  <a:pt x="1000142" y="65084"/>
                </a:lnTo>
                <a:lnTo>
                  <a:pt x="973220" y="106876"/>
                </a:lnTo>
                <a:lnTo>
                  <a:pt x="945927" y="148430"/>
                </a:lnTo>
                <a:lnTo>
                  <a:pt x="918264" y="189742"/>
                </a:lnTo>
                <a:lnTo>
                  <a:pt x="890234" y="230809"/>
                </a:lnTo>
                <a:lnTo>
                  <a:pt x="861815" y="271659"/>
                </a:lnTo>
                <a:lnTo>
                  <a:pt x="833074" y="312201"/>
                </a:lnTo>
                <a:lnTo>
                  <a:pt x="803948" y="352521"/>
                </a:lnTo>
                <a:lnTo>
                  <a:pt x="774460" y="392586"/>
                </a:lnTo>
                <a:lnTo>
                  <a:pt x="744612" y="432394"/>
                </a:lnTo>
                <a:lnTo>
                  <a:pt x="714405" y="471943"/>
                </a:lnTo>
                <a:lnTo>
                  <a:pt x="683841" y="511230"/>
                </a:lnTo>
                <a:lnTo>
                  <a:pt x="652922" y="550252"/>
                </a:lnTo>
                <a:lnTo>
                  <a:pt x="621649" y="589008"/>
                </a:lnTo>
                <a:lnTo>
                  <a:pt x="590023" y="627494"/>
                </a:lnTo>
                <a:lnTo>
                  <a:pt x="558046" y="665708"/>
                </a:lnTo>
                <a:lnTo>
                  <a:pt x="525721" y="703647"/>
                </a:lnTo>
                <a:lnTo>
                  <a:pt x="493047" y="741309"/>
                </a:lnTo>
                <a:lnTo>
                  <a:pt x="460028" y="778692"/>
                </a:lnTo>
                <a:lnTo>
                  <a:pt x="426664" y="815793"/>
                </a:lnTo>
                <a:lnTo>
                  <a:pt x="392957" y="852609"/>
                </a:lnTo>
                <a:lnTo>
                  <a:pt x="358909" y="889138"/>
                </a:lnTo>
                <a:lnTo>
                  <a:pt x="324521" y="925377"/>
                </a:lnTo>
                <a:lnTo>
                  <a:pt x="289794" y="961324"/>
                </a:lnTo>
                <a:lnTo>
                  <a:pt x="254732" y="996976"/>
                </a:lnTo>
                <a:lnTo>
                  <a:pt x="219334" y="1032331"/>
                </a:lnTo>
                <a:lnTo>
                  <a:pt x="183602" y="1067387"/>
                </a:lnTo>
                <a:lnTo>
                  <a:pt x="147539" y="1102140"/>
                </a:lnTo>
                <a:lnTo>
                  <a:pt x="111146" y="1136588"/>
                </a:lnTo>
                <a:lnTo>
                  <a:pt x="74424" y="1170729"/>
                </a:lnTo>
                <a:lnTo>
                  <a:pt x="37338" y="1204593"/>
                </a:lnTo>
                <a:lnTo>
                  <a:pt x="0" y="1238079"/>
                </a:lnTo>
                <a:lnTo>
                  <a:pt x="48274" y="1251863"/>
                </a:lnTo>
                <a:lnTo>
                  <a:pt x="144352" y="1280699"/>
                </a:lnTo>
                <a:lnTo>
                  <a:pt x="239785" y="1311216"/>
                </a:lnTo>
                <a:lnTo>
                  <a:pt x="334554" y="1343402"/>
                </a:lnTo>
                <a:lnTo>
                  <a:pt x="381683" y="1360117"/>
                </a:lnTo>
                <a:lnTo>
                  <a:pt x="428638" y="1377243"/>
                </a:lnTo>
                <a:lnTo>
                  <a:pt x="475418" y="1394781"/>
                </a:lnTo>
                <a:lnTo>
                  <a:pt x="522018" y="1412728"/>
                </a:lnTo>
                <a:lnTo>
                  <a:pt x="568437" y="1431082"/>
                </a:lnTo>
                <a:lnTo>
                  <a:pt x="614672" y="1449842"/>
                </a:lnTo>
                <a:lnTo>
                  <a:pt x="660721" y="1469007"/>
                </a:lnTo>
                <a:lnTo>
                  <a:pt x="706581" y="1488575"/>
                </a:lnTo>
                <a:lnTo>
                  <a:pt x="752250" y="1508544"/>
                </a:lnTo>
                <a:lnTo>
                  <a:pt x="797725" y="1528912"/>
                </a:lnTo>
                <a:lnTo>
                  <a:pt x="843004" y="1549679"/>
                </a:lnTo>
                <a:lnTo>
                  <a:pt x="888083" y="1570843"/>
                </a:lnTo>
                <a:lnTo>
                  <a:pt x="932961" y="1592401"/>
                </a:lnTo>
                <a:lnTo>
                  <a:pt x="977636" y="1614353"/>
                </a:lnTo>
                <a:lnTo>
                  <a:pt x="1022103" y="1636696"/>
                </a:lnTo>
                <a:lnTo>
                  <a:pt x="1066362" y="1659430"/>
                </a:lnTo>
                <a:lnTo>
                  <a:pt x="1110409" y="1682552"/>
                </a:lnTo>
                <a:lnTo>
                  <a:pt x="1154242" y="1706062"/>
                </a:lnTo>
                <a:lnTo>
                  <a:pt x="1197859" y="1729957"/>
                </a:lnTo>
                <a:lnTo>
                  <a:pt x="1241256" y="1754236"/>
                </a:lnTo>
                <a:lnTo>
                  <a:pt x="1284432" y="1778897"/>
                </a:lnTo>
                <a:lnTo>
                  <a:pt x="1327384" y="1803939"/>
                </a:lnTo>
                <a:lnTo>
                  <a:pt x="1370109" y="1829360"/>
                </a:lnTo>
                <a:lnTo>
                  <a:pt x="1412605" y="1855159"/>
                </a:lnTo>
                <a:lnTo>
                  <a:pt x="1454869" y="1881334"/>
                </a:lnTo>
                <a:lnTo>
                  <a:pt x="1496899" y="1907883"/>
                </a:lnTo>
                <a:lnTo>
                  <a:pt x="1538692" y="1934805"/>
                </a:lnTo>
                <a:lnTo>
                  <a:pt x="1580246" y="1962099"/>
                </a:lnTo>
                <a:lnTo>
                  <a:pt x="1621558" y="1989762"/>
                </a:lnTo>
                <a:lnTo>
                  <a:pt x="1662626" y="2017793"/>
                </a:lnTo>
                <a:lnTo>
                  <a:pt x="1703447" y="2046191"/>
                </a:lnTo>
                <a:lnTo>
                  <a:pt x="1744018" y="2074954"/>
                </a:lnTo>
                <a:lnTo>
                  <a:pt x="1784338" y="2104080"/>
                </a:lnTo>
                <a:lnTo>
                  <a:pt x="1824403" y="2133568"/>
                </a:lnTo>
                <a:lnTo>
                  <a:pt x="1864211" y="2163417"/>
                </a:lnTo>
                <a:lnTo>
                  <a:pt x="1903760" y="2193624"/>
                </a:lnTo>
                <a:lnTo>
                  <a:pt x="1943047" y="2224188"/>
                </a:lnTo>
                <a:lnTo>
                  <a:pt x="1982070" y="2255107"/>
                </a:lnTo>
                <a:lnTo>
                  <a:pt x="2020825" y="2286381"/>
                </a:lnTo>
                <a:lnTo>
                  <a:pt x="2059311" y="2318007"/>
                </a:lnTo>
                <a:lnTo>
                  <a:pt x="2097525" y="2349984"/>
                </a:lnTo>
                <a:lnTo>
                  <a:pt x="2135464" y="2382309"/>
                </a:lnTo>
                <a:lnTo>
                  <a:pt x="2173126" y="2414983"/>
                </a:lnTo>
                <a:lnTo>
                  <a:pt x="2210508" y="2448002"/>
                </a:lnTo>
                <a:lnTo>
                  <a:pt x="2247609" y="2481366"/>
                </a:lnTo>
                <a:lnTo>
                  <a:pt x="2284424" y="2515073"/>
                </a:lnTo>
                <a:lnTo>
                  <a:pt x="2320953" y="2549121"/>
                </a:lnTo>
                <a:lnTo>
                  <a:pt x="2357192" y="2583509"/>
                </a:lnTo>
                <a:lnTo>
                  <a:pt x="2393138" y="2618235"/>
                </a:lnTo>
                <a:lnTo>
                  <a:pt x="2428790" y="2653298"/>
                </a:lnTo>
                <a:lnTo>
                  <a:pt x="2464144" y="2688696"/>
                </a:lnTo>
                <a:lnTo>
                  <a:pt x="2499199" y="2724427"/>
                </a:lnTo>
                <a:lnTo>
                  <a:pt x="2533951" y="2760489"/>
                </a:lnTo>
                <a:lnTo>
                  <a:pt x="2568399" y="2796883"/>
                </a:lnTo>
                <a:lnTo>
                  <a:pt x="2602539" y="2833604"/>
                </a:lnTo>
                <a:lnTo>
                  <a:pt x="2636369" y="2870653"/>
                </a:lnTo>
                <a:lnTo>
                  <a:pt x="2669887" y="2908028"/>
                </a:lnTo>
                <a:lnTo>
                  <a:pt x="2683671" y="2859754"/>
                </a:lnTo>
                <a:lnTo>
                  <a:pt x="2697879" y="2811636"/>
                </a:lnTo>
                <a:lnTo>
                  <a:pt x="2712508" y="2763677"/>
                </a:lnTo>
                <a:lnTo>
                  <a:pt x="2727558" y="2715879"/>
                </a:lnTo>
                <a:lnTo>
                  <a:pt x="2743026" y="2668244"/>
                </a:lnTo>
                <a:lnTo>
                  <a:pt x="2758912" y="2620776"/>
                </a:lnTo>
                <a:lnTo>
                  <a:pt x="2775212" y="2573476"/>
                </a:lnTo>
                <a:lnTo>
                  <a:pt x="2791927" y="2526348"/>
                </a:lnTo>
                <a:lnTo>
                  <a:pt x="2809054" y="2479393"/>
                </a:lnTo>
                <a:lnTo>
                  <a:pt x="2826591" y="2432614"/>
                </a:lnTo>
                <a:lnTo>
                  <a:pt x="2844538" y="2386015"/>
                </a:lnTo>
                <a:lnTo>
                  <a:pt x="2862892" y="2339596"/>
                </a:lnTo>
                <a:lnTo>
                  <a:pt x="2881653" y="2293361"/>
                </a:lnTo>
                <a:lnTo>
                  <a:pt x="2900817" y="2247313"/>
                </a:lnTo>
                <a:lnTo>
                  <a:pt x="2920385" y="2201453"/>
                </a:lnTo>
                <a:lnTo>
                  <a:pt x="2940353" y="2155784"/>
                </a:lnTo>
                <a:lnTo>
                  <a:pt x="2960722" y="2110310"/>
                </a:lnTo>
                <a:lnTo>
                  <a:pt x="2981488" y="2065032"/>
                </a:lnTo>
                <a:lnTo>
                  <a:pt x="3002651" y="2019952"/>
                </a:lnTo>
                <a:lnTo>
                  <a:pt x="3024209" y="1975075"/>
                </a:lnTo>
                <a:lnTo>
                  <a:pt x="3046161" y="1930401"/>
                </a:lnTo>
                <a:lnTo>
                  <a:pt x="3068504" y="1885933"/>
                </a:lnTo>
                <a:lnTo>
                  <a:pt x="3091237" y="1841675"/>
                </a:lnTo>
                <a:lnTo>
                  <a:pt x="3114359" y="1797628"/>
                </a:lnTo>
                <a:lnTo>
                  <a:pt x="3137868" y="1753795"/>
                </a:lnTo>
                <a:lnTo>
                  <a:pt x="3161763" y="1710179"/>
                </a:lnTo>
                <a:lnTo>
                  <a:pt x="3186041" y="1666782"/>
                </a:lnTo>
                <a:lnTo>
                  <a:pt x="3210702" y="1623606"/>
                </a:lnTo>
                <a:lnTo>
                  <a:pt x="3235743" y="1580655"/>
                </a:lnTo>
                <a:lnTo>
                  <a:pt x="3261164" y="1537930"/>
                </a:lnTo>
                <a:lnTo>
                  <a:pt x="3286962" y="1495434"/>
                </a:lnTo>
                <a:lnTo>
                  <a:pt x="3313137" y="1453170"/>
                </a:lnTo>
                <a:lnTo>
                  <a:pt x="3339686" y="1411140"/>
                </a:lnTo>
                <a:lnTo>
                  <a:pt x="3366607" y="1369347"/>
                </a:lnTo>
                <a:lnTo>
                  <a:pt x="3393900" y="1327793"/>
                </a:lnTo>
                <a:lnTo>
                  <a:pt x="3421563" y="1286481"/>
                </a:lnTo>
                <a:lnTo>
                  <a:pt x="3449594" y="1245414"/>
                </a:lnTo>
                <a:lnTo>
                  <a:pt x="3478015" y="1204560"/>
                </a:lnTo>
                <a:lnTo>
                  <a:pt x="3506754" y="1164021"/>
                </a:lnTo>
                <a:lnTo>
                  <a:pt x="3535880" y="1123701"/>
                </a:lnTo>
                <a:lnTo>
                  <a:pt x="3565367" y="1083636"/>
                </a:lnTo>
                <a:lnTo>
                  <a:pt x="3595215" y="1043828"/>
                </a:lnTo>
                <a:lnTo>
                  <a:pt x="3625422" y="1004279"/>
                </a:lnTo>
                <a:lnTo>
                  <a:pt x="3655985" y="964991"/>
                </a:lnTo>
                <a:lnTo>
                  <a:pt x="3686905" y="925969"/>
                </a:lnTo>
                <a:lnTo>
                  <a:pt x="3718178" y="887213"/>
                </a:lnTo>
                <a:lnTo>
                  <a:pt x="3749804" y="848727"/>
                </a:lnTo>
                <a:lnTo>
                  <a:pt x="3781780" y="810513"/>
                </a:lnTo>
                <a:lnTo>
                  <a:pt x="3814106" y="772573"/>
                </a:lnTo>
                <a:lnTo>
                  <a:pt x="3846779" y="734911"/>
                </a:lnTo>
                <a:lnTo>
                  <a:pt x="3879798" y="697528"/>
                </a:lnTo>
                <a:lnTo>
                  <a:pt x="3913162" y="660427"/>
                </a:lnTo>
                <a:lnTo>
                  <a:pt x="3946869" y="623611"/>
                </a:lnTo>
                <a:lnTo>
                  <a:pt x="3980917" y="587082"/>
                </a:lnTo>
                <a:lnTo>
                  <a:pt x="4015305" y="550843"/>
                </a:lnTo>
                <a:lnTo>
                  <a:pt x="4050031" y="514896"/>
                </a:lnTo>
                <a:lnTo>
                  <a:pt x="4085094" y="479243"/>
                </a:lnTo>
                <a:lnTo>
                  <a:pt x="4120491" y="443888"/>
                </a:lnTo>
                <a:lnTo>
                  <a:pt x="4156223" y="408833"/>
                </a:lnTo>
                <a:lnTo>
                  <a:pt x="4192286" y="374080"/>
                </a:lnTo>
                <a:lnTo>
                  <a:pt x="4228679" y="339631"/>
                </a:lnTo>
                <a:lnTo>
                  <a:pt x="4265401" y="305490"/>
                </a:lnTo>
                <a:lnTo>
                  <a:pt x="4302483" y="271630"/>
                </a:lnTo>
                <a:lnTo>
                  <a:pt x="4339825" y="238140"/>
                </a:lnTo>
                <a:lnTo>
                  <a:pt x="4243430" y="210147"/>
                </a:lnTo>
                <a:lnTo>
                  <a:pt x="4147666" y="180464"/>
                </a:lnTo>
                <a:lnTo>
                  <a:pt x="4052553" y="149105"/>
                </a:lnTo>
                <a:lnTo>
                  <a:pt x="4005247" y="132801"/>
                </a:lnTo>
                <a:lnTo>
                  <a:pt x="3958111" y="116083"/>
                </a:lnTo>
                <a:lnTo>
                  <a:pt x="3911149" y="98952"/>
                </a:lnTo>
                <a:lnTo>
                  <a:pt x="3864362" y="81409"/>
                </a:lnTo>
                <a:lnTo>
                  <a:pt x="3817754" y="63458"/>
                </a:lnTo>
                <a:lnTo>
                  <a:pt x="3771327" y="45098"/>
                </a:lnTo>
                <a:lnTo>
                  <a:pt x="3725083" y="26332"/>
                </a:lnTo>
                <a:lnTo>
                  <a:pt x="3679024" y="7162"/>
                </a:lnTo>
                <a:lnTo>
                  <a:pt x="3662240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B0883CEF-48D4-D149-9668-34AD32B7996F}"/>
              </a:ext>
            </a:extLst>
          </p:cNvPr>
          <p:cNvSpPr/>
          <p:nvPr/>
        </p:nvSpPr>
        <p:spPr>
          <a:xfrm>
            <a:off x="18365156" y="1814439"/>
            <a:ext cx="1739264" cy="4739640"/>
          </a:xfrm>
          <a:custGeom>
            <a:avLst/>
            <a:gdLst/>
            <a:ahLst/>
            <a:cxnLst/>
            <a:rect l="l" t="t" r="r" b="b"/>
            <a:pathLst>
              <a:path w="1739265" h="4739640">
                <a:moveTo>
                  <a:pt x="1738941" y="0"/>
                </a:moveTo>
                <a:lnTo>
                  <a:pt x="1688081" y="17455"/>
                </a:lnTo>
                <a:lnTo>
                  <a:pt x="1644810" y="33295"/>
                </a:lnTo>
                <a:lnTo>
                  <a:pt x="1601912" y="49866"/>
                </a:lnTo>
                <a:lnTo>
                  <a:pt x="1559397" y="67162"/>
                </a:lnTo>
                <a:lnTo>
                  <a:pt x="1517271" y="85174"/>
                </a:lnTo>
                <a:lnTo>
                  <a:pt x="1475543" y="103894"/>
                </a:lnTo>
                <a:lnTo>
                  <a:pt x="1434222" y="123316"/>
                </a:lnTo>
                <a:lnTo>
                  <a:pt x="1393314" y="143430"/>
                </a:lnTo>
                <a:lnTo>
                  <a:pt x="1352828" y="164229"/>
                </a:lnTo>
                <a:lnTo>
                  <a:pt x="1312773" y="185706"/>
                </a:lnTo>
                <a:lnTo>
                  <a:pt x="1273155" y="207852"/>
                </a:lnTo>
                <a:lnTo>
                  <a:pt x="1233984" y="230659"/>
                </a:lnTo>
                <a:lnTo>
                  <a:pt x="1195267" y="254121"/>
                </a:lnTo>
                <a:lnTo>
                  <a:pt x="1157012" y="278228"/>
                </a:lnTo>
                <a:lnTo>
                  <a:pt x="1119227" y="302973"/>
                </a:lnTo>
                <a:lnTo>
                  <a:pt x="1081921" y="328349"/>
                </a:lnTo>
                <a:lnTo>
                  <a:pt x="1045101" y="354347"/>
                </a:lnTo>
                <a:lnTo>
                  <a:pt x="1008775" y="380960"/>
                </a:lnTo>
                <a:lnTo>
                  <a:pt x="972952" y="408179"/>
                </a:lnTo>
                <a:lnTo>
                  <a:pt x="937640" y="435998"/>
                </a:lnTo>
                <a:lnTo>
                  <a:pt x="902845" y="464407"/>
                </a:lnTo>
                <a:lnTo>
                  <a:pt x="868578" y="493400"/>
                </a:lnTo>
                <a:lnTo>
                  <a:pt x="834845" y="522969"/>
                </a:lnTo>
                <a:lnTo>
                  <a:pt x="801654" y="553105"/>
                </a:lnTo>
                <a:lnTo>
                  <a:pt x="769014" y="583800"/>
                </a:lnTo>
                <a:lnTo>
                  <a:pt x="736933" y="615048"/>
                </a:lnTo>
                <a:lnTo>
                  <a:pt x="705419" y="646840"/>
                </a:lnTo>
                <a:lnTo>
                  <a:pt x="674479" y="679169"/>
                </a:lnTo>
                <a:lnTo>
                  <a:pt x="644122" y="712026"/>
                </a:lnTo>
                <a:lnTo>
                  <a:pt x="614356" y="745403"/>
                </a:lnTo>
                <a:lnTo>
                  <a:pt x="585189" y="779294"/>
                </a:lnTo>
                <a:lnTo>
                  <a:pt x="556628" y="813689"/>
                </a:lnTo>
                <a:lnTo>
                  <a:pt x="528683" y="848582"/>
                </a:lnTo>
                <a:lnTo>
                  <a:pt x="501360" y="883964"/>
                </a:lnTo>
                <a:lnTo>
                  <a:pt x="474669" y="919827"/>
                </a:lnTo>
                <a:lnTo>
                  <a:pt x="448617" y="956164"/>
                </a:lnTo>
                <a:lnTo>
                  <a:pt x="423211" y="992967"/>
                </a:lnTo>
                <a:lnTo>
                  <a:pt x="398461" y="1030229"/>
                </a:lnTo>
                <a:lnTo>
                  <a:pt x="374374" y="1067940"/>
                </a:lnTo>
                <a:lnTo>
                  <a:pt x="350958" y="1106094"/>
                </a:lnTo>
                <a:lnTo>
                  <a:pt x="328222" y="1144682"/>
                </a:lnTo>
                <a:lnTo>
                  <a:pt x="306173" y="1183697"/>
                </a:lnTo>
                <a:lnTo>
                  <a:pt x="284819" y="1223131"/>
                </a:lnTo>
                <a:lnTo>
                  <a:pt x="264168" y="1262976"/>
                </a:lnTo>
                <a:lnTo>
                  <a:pt x="244229" y="1303225"/>
                </a:lnTo>
                <a:lnTo>
                  <a:pt x="225009" y="1343869"/>
                </a:lnTo>
                <a:lnTo>
                  <a:pt x="206517" y="1384900"/>
                </a:lnTo>
                <a:lnTo>
                  <a:pt x="188760" y="1426311"/>
                </a:lnTo>
                <a:lnTo>
                  <a:pt x="171746" y="1468094"/>
                </a:lnTo>
                <a:lnTo>
                  <a:pt x="155485" y="1510241"/>
                </a:lnTo>
                <a:lnTo>
                  <a:pt x="139982" y="1552745"/>
                </a:lnTo>
                <a:lnTo>
                  <a:pt x="125248" y="1595597"/>
                </a:lnTo>
                <a:lnTo>
                  <a:pt x="111289" y="1638789"/>
                </a:lnTo>
                <a:lnTo>
                  <a:pt x="98114" y="1682315"/>
                </a:lnTo>
                <a:lnTo>
                  <a:pt x="85731" y="1726165"/>
                </a:lnTo>
                <a:lnTo>
                  <a:pt x="74147" y="1770332"/>
                </a:lnTo>
                <a:lnTo>
                  <a:pt x="63372" y="1814809"/>
                </a:lnTo>
                <a:lnTo>
                  <a:pt x="53412" y="1859587"/>
                </a:lnTo>
                <a:lnTo>
                  <a:pt x="44276" y="1904659"/>
                </a:lnTo>
                <a:lnTo>
                  <a:pt x="35972" y="1950017"/>
                </a:lnTo>
                <a:lnTo>
                  <a:pt x="28508" y="1995653"/>
                </a:lnTo>
                <a:lnTo>
                  <a:pt x="21892" y="2041559"/>
                </a:lnTo>
                <a:lnTo>
                  <a:pt x="16132" y="2087727"/>
                </a:lnTo>
                <a:lnTo>
                  <a:pt x="11236" y="2134150"/>
                </a:lnTo>
                <a:lnTo>
                  <a:pt x="7212" y="2180819"/>
                </a:lnTo>
                <a:lnTo>
                  <a:pt x="4069" y="2227727"/>
                </a:lnTo>
                <a:lnTo>
                  <a:pt x="1813" y="2274867"/>
                </a:lnTo>
                <a:lnTo>
                  <a:pt x="454" y="2322229"/>
                </a:lnTo>
                <a:lnTo>
                  <a:pt x="0" y="2369807"/>
                </a:lnTo>
                <a:lnTo>
                  <a:pt x="454" y="2417385"/>
                </a:lnTo>
                <a:lnTo>
                  <a:pt x="1813" y="2464748"/>
                </a:lnTo>
                <a:lnTo>
                  <a:pt x="4069" y="2511887"/>
                </a:lnTo>
                <a:lnTo>
                  <a:pt x="7212" y="2558795"/>
                </a:lnTo>
                <a:lnTo>
                  <a:pt x="11236" y="2605465"/>
                </a:lnTo>
                <a:lnTo>
                  <a:pt x="16132" y="2651887"/>
                </a:lnTo>
                <a:lnTo>
                  <a:pt x="21892" y="2698056"/>
                </a:lnTo>
                <a:lnTo>
                  <a:pt x="28508" y="2743962"/>
                </a:lnTo>
                <a:lnTo>
                  <a:pt x="35972" y="2789597"/>
                </a:lnTo>
                <a:lnTo>
                  <a:pt x="44276" y="2834955"/>
                </a:lnTo>
                <a:lnTo>
                  <a:pt x="53412" y="2880027"/>
                </a:lnTo>
                <a:lnTo>
                  <a:pt x="63372" y="2924805"/>
                </a:lnTo>
                <a:lnTo>
                  <a:pt x="74147" y="2969282"/>
                </a:lnTo>
                <a:lnTo>
                  <a:pt x="85731" y="3013449"/>
                </a:lnTo>
                <a:lnTo>
                  <a:pt x="98114" y="3057300"/>
                </a:lnTo>
                <a:lnTo>
                  <a:pt x="111289" y="3100825"/>
                </a:lnTo>
                <a:lnTo>
                  <a:pt x="125248" y="3144018"/>
                </a:lnTo>
                <a:lnTo>
                  <a:pt x="139982" y="3186870"/>
                </a:lnTo>
                <a:lnTo>
                  <a:pt x="155485" y="3229373"/>
                </a:lnTo>
                <a:lnTo>
                  <a:pt x="171746" y="3271520"/>
                </a:lnTo>
                <a:lnTo>
                  <a:pt x="188760" y="3313303"/>
                </a:lnTo>
                <a:lnTo>
                  <a:pt x="206517" y="3354714"/>
                </a:lnTo>
                <a:lnTo>
                  <a:pt x="225009" y="3395746"/>
                </a:lnTo>
                <a:lnTo>
                  <a:pt x="244229" y="3436390"/>
                </a:lnTo>
                <a:lnTo>
                  <a:pt x="264168" y="3476638"/>
                </a:lnTo>
                <a:lnTo>
                  <a:pt x="284819" y="3516483"/>
                </a:lnTo>
                <a:lnTo>
                  <a:pt x="306173" y="3555917"/>
                </a:lnTo>
                <a:lnTo>
                  <a:pt x="328222" y="3594932"/>
                </a:lnTo>
                <a:lnTo>
                  <a:pt x="350958" y="3633520"/>
                </a:lnTo>
                <a:lnTo>
                  <a:pt x="374374" y="3671674"/>
                </a:lnTo>
                <a:lnTo>
                  <a:pt x="398461" y="3709386"/>
                </a:lnTo>
                <a:lnTo>
                  <a:pt x="423211" y="3746647"/>
                </a:lnTo>
                <a:lnTo>
                  <a:pt x="448617" y="3783450"/>
                </a:lnTo>
                <a:lnTo>
                  <a:pt x="474669" y="3819787"/>
                </a:lnTo>
                <a:lnTo>
                  <a:pt x="501360" y="3855651"/>
                </a:lnTo>
                <a:lnTo>
                  <a:pt x="528683" y="3891033"/>
                </a:lnTo>
                <a:lnTo>
                  <a:pt x="556628" y="3925925"/>
                </a:lnTo>
                <a:lnTo>
                  <a:pt x="585189" y="3960321"/>
                </a:lnTo>
                <a:lnTo>
                  <a:pt x="614356" y="3994211"/>
                </a:lnTo>
                <a:lnTo>
                  <a:pt x="644122" y="4027589"/>
                </a:lnTo>
                <a:lnTo>
                  <a:pt x="674479" y="4060446"/>
                </a:lnTo>
                <a:lnTo>
                  <a:pt x="705419" y="4092774"/>
                </a:lnTo>
                <a:lnTo>
                  <a:pt x="736933" y="4124566"/>
                </a:lnTo>
                <a:lnTo>
                  <a:pt x="769014" y="4155814"/>
                </a:lnTo>
                <a:lnTo>
                  <a:pt x="801654" y="4186510"/>
                </a:lnTo>
                <a:lnTo>
                  <a:pt x="834845" y="4216646"/>
                </a:lnTo>
                <a:lnTo>
                  <a:pt x="868578" y="4246214"/>
                </a:lnTo>
                <a:lnTo>
                  <a:pt x="902845" y="4275207"/>
                </a:lnTo>
                <a:lnTo>
                  <a:pt x="937640" y="4303617"/>
                </a:lnTo>
                <a:lnTo>
                  <a:pt x="972952" y="4331435"/>
                </a:lnTo>
                <a:lnTo>
                  <a:pt x="1008775" y="4358655"/>
                </a:lnTo>
                <a:lnTo>
                  <a:pt x="1045101" y="4385267"/>
                </a:lnTo>
                <a:lnTo>
                  <a:pt x="1081921" y="4411266"/>
                </a:lnTo>
                <a:lnTo>
                  <a:pt x="1119227" y="4436641"/>
                </a:lnTo>
                <a:lnTo>
                  <a:pt x="1157012" y="4461387"/>
                </a:lnTo>
                <a:lnTo>
                  <a:pt x="1195267" y="4485494"/>
                </a:lnTo>
                <a:lnTo>
                  <a:pt x="1233984" y="4508955"/>
                </a:lnTo>
                <a:lnTo>
                  <a:pt x="1273155" y="4531763"/>
                </a:lnTo>
                <a:lnTo>
                  <a:pt x="1312773" y="4553909"/>
                </a:lnTo>
                <a:lnTo>
                  <a:pt x="1352828" y="4575385"/>
                </a:lnTo>
                <a:lnTo>
                  <a:pt x="1393314" y="4596184"/>
                </a:lnTo>
                <a:lnTo>
                  <a:pt x="1434222" y="4616299"/>
                </a:lnTo>
                <a:lnTo>
                  <a:pt x="1475543" y="4635720"/>
                </a:lnTo>
                <a:lnTo>
                  <a:pt x="1517271" y="4654441"/>
                </a:lnTo>
                <a:lnTo>
                  <a:pt x="1559397" y="4672453"/>
                </a:lnTo>
                <a:lnTo>
                  <a:pt x="1601912" y="4689748"/>
                </a:lnTo>
                <a:lnTo>
                  <a:pt x="1644810" y="4706320"/>
                </a:lnTo>
                <a:lnTo>
                  <a:pt x="1688081" y="4722159"/>
                </a:lnTo>
                <a:lnTo>
                  <a:pt x="1731718" y="4737258"/>
                </a:lnTo>
                <a:lnTo>
                  <a:pt x="1738941" y="4739615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8C55D900-9576-AF4B-A3FA-BDBCA8E6B361}"/>
              </a:ext>
            </a:extLst>
          </p:cNvPr>
          <p:cNvSpPr/>
          <p:nvPr/>
        </p:nvSpPr>
        <p:spPr>
          <a:xfrm>
            <a:off x="4900376" y="8778319"/>
            <a:ext cx="4230370" cy="2530475"/>
          </a:xfrm>
          <a:custGeom>
            <a:avLst/>
            <a:gdLst/>
            <a:ahLst/>
            <a:cxnLst/>
            <a:rect l="l" t="t" r="r" b="b"/>
            <a:pathLst>
              <a:path w="4230370" h="2530475">
                <a:moveTo>
                  <a:pt x="287200" y="1044852"/>
                </a:moveTo>
                <a:lnTo>
                  <a:pt x="243804" y="1065916"/>
                </a:lnTo>
                <a:lnTo>
                  <a:pt x="203529" y="1090769"/>
                </a:lnTo>
                <a:lnTo>
                  <a:pt x="166499" y="1119102"/>
                </a:lnTo>
                <a:lnTo>
                  <a:pt x="132841" y="1150602"/>
                </a:lnTo>
                <a:lnTo>
                  <a:pt x="102680" y="1184961"/>
                </a:lnTo>
                <a:lnTo>
                  <a:pt x="76141" y="1221867"/>
                </a:lnTo>
                <a:lnTo>
                  <a:pt x="53350" y="1261009"/>
                </a:lnTo>
                <a:lnTo>
                  <a:pt x="34432" y="1302077"/>
                </a:lnTo>
                <a:lnTo>
                  <a:pt x="19512" y="1344762"/>
                </a:lnTo>
                <a:lnTo>
                  <a:pt x="8716" y="1388751"/>
                </a:lnTo>
                <a:lnTo>
                  <a:pt x="2171" y="1433734"/>
                </a:lnTo>
                <a:lnTo>
                  <a:pt x="0" y="1479401"/>
                </a:lnTo>
                <a:lnTo>
                  <a:pt x="2329" y="1525442"/>
                </a:lnTo>
                <a:lnTo>
                  <a:pt x="9284" y="1571545"/>
                </a:lnTo>
                <a:lnTo>
                  <a:pt x="20991" y="1617400"/>
                </a:lnTo>
                <a:lnTo>
                  <a:pt x="37574" y="1662697"/>
                </a:lnTo>
                <a:lnTo>
                  <a:pt x="405825" y="2530235"/>
                </a:lnTo>
              </a:path>
              <a:path w="4230370" h="2530475">
                <a:moveTo>
                  <a:pt x="4230160" y="2530235"/>
                </a:moveTo>
                <a:lnTo>
                  <a:pt x="3278041" y="287200"/>
                </a:lnTo>
                <a:lnTo>
                  <a:pt x="3256979" y="243804"/>
                </a:lnTo>
                <a:lnTo>
                  <a:pt x="3232127" y="203529"/>
                </a:lnTo>
                <a:lnTo>
                  <a:pt x="3203795" y="166499"/>
                </a:lnTo>
                <a:lnTo>
                  <a:pt x="3172295" y="132841"/>
                </a:lnTo>
                <a:lnTo>
                  <a:pt x="3137937" y="102680"/>
                </a:lnTo>
                <a:lnTo>
                  <a:pt x="3101031" y="76141"/>
                </a:lnTo>
                <a:lnTo>
                  <a:pt x="3061889" y="53350"/>
                </a:lnTo>
                <a:lnTo>
                  <a:pt x="3020820" y="34432"/>
                </a:lnTo>
                <a:lnTo>
                  <a:pt x="2978135" y="19512"/>
                </a:lnTo>
                <a:lnTo>
                  <a:pt x="2934145" y="8716"/>
                </a:lnTo>
                <a:lnTo>
                  <a:pt x="2889161" y="2171"/>
                </a:lnTo>
                <a:lnTo>
                  <a:pt x="2843493" y="0"/>
                </a:lnTo>
                <a:lnTo>
                  <a:pt x="2797452" y="2329"/>
                </a:lnTo>
                <a:lnTo>
                  <a:pt x="2751349" y="9284"/>
                </a:lnTo>
                <a:lnTo>
                  <a:pt x="2705493" y="20991"/>
                </a:lnTo>
                <a:lnTo>
                  <a:pt x="2660196" y="37574"/>
                </a:lnTo>
                <a:lnTo>
                  <a:pt x="287200" y="1044852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968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5">
            <a:extLst>
              <a:ext uri="{FF2B5EF4-FFF2-40B4-BE49-F238E27FC236}">
                <a16:creationId xmlns:a16="http://schemas.microsoft.com/office/drawing/2014/main" xmlns="" id="{58C1FA36-16C2-C946-AD5F-B43D74292E87}"/>
              </a:ext>
            </a:extLst>
          </p:cNvPr>
          <p:cNvSpPr/>
          <p:nvPr/>
        </p:nvSpPr>
        <p:spPr>
          <a:xfrm>
            <a:off x="2813050" y="3433416"/>
            <a:ext cx="14667369" cy="5363863"/>
          </a:xfrm>
          <a:custGeom>
            <a:avLst/>
            <a:gdLst/>
            <a:ahLst/>
            <a:cxnLst/>
            <a:rect l="l" t="t" r="r" b="b"/>
            <a:pathLst>
              <a:path w="15466060" h="5655945">
                <a:moveTo>
                  <a:pt x="12801417" y="0"/>
                </a:moveTo>
                <a:lnTo>
                  <a:pt x="12753360" y="93"/>
                </a:lnTo>
                <a:lnTo>
                  <a:pt x="12705120" y="1036"/>
                </a:lnTo>
                <a:lnTo>
                  <a:pt x="2608401" y="287468"/>
                </a:lnTo>
                <a:lnTo>
                  <a:pt x="2560186" y="289260"/>
                </a:lnTo>
                <a:lnTo>
                  <a:pt x="2512201" y="291892"/>
                </a:lnTo>
                <a:lnTo>
                  <a:pt x="2464452" y="295355"/>
                </a:lnTo>
                <a:lnTo>
                  <a:pt x="2416948" y="299642"/>
                </a:lnTo>
                <a:lnTo>
                  <a:pt x="2369694" y="304746"/>
                </a:lnTo>
                <a:lnTo>
                  <a:pt x="2322697" y="310659"/>
                </a:lnTo>
                <a:lnTo>
                  <a:pt x="2275965" y="317375"/>
                </a:lnTo>
                <a:lnTo>
                  <a:pt x="2229505" y="324886"/>
                </a:lnTo>
                <a:lnTo>
                  <a:pt x="2183322" y="333184"/>
                </a:lnTo>
                <a:lnTo>
                  <a:pt x="2137425" y="342263"/>
                </a:lnTo>
                <a:lnTo>
                  <a:pt x="2091820" y="352115"/>
                </a:lnTo>
                <a:lnTo>
                  <a:pt x="2046513" y="362732"/>
                </a:lnTo>
                <a:lnTo>
                  <a:pt x="2001513" y="374108"/>
                </a:lnTo>
                <a:lnTo>
                  <a:pt x="1956825" y="386236"/>
                </a:lnTo>
                <a:lnTo>
                  <a:pt x="1912457" y="399107"/>
                </a:lnTo>
                <a:lnTo>
                  <a:pt x="1868415" y="412715"/>
                </a:lnTo>
                <a:lnTo>
                  <a:pt x="1824707" y="427052"/>
                </a:lnTo>
                <a:lnTo>
                  <a:pt x="1781339" y="442111"/>
                </a:lnTo>
                <a:lnTo>
                  <a:pt x="1738318" y="457885"/>
                </a:lnTo>
                <a:lnTo>
                  <a:pt x="1695652" y="474366"/>
                </a:lnTo>
                <a:lnTo>
                  <a:pt x="1653346" y="491547"/>
                </a:lnTo>
                <a:lnTo>
                  <a:pt x="1611408" y="509422"/>
                </a:lnTo>
                <a:lnTo>
                  <a:pt x="1569845" y="527981"/>
                </a:lnTo>
                <a:lnTo>
                  <a:pt x="1528663" y="547219"/>
                </a:lnTo>
                <a:lnTo>
                  <a:pt x="1487870" y="567128"/>
                </a:lnTo>
                <a:lnTo>
                  <a:pt x="1447473" y="587701"/>
                </a:lnTo>
                <a:lnTo>
                  <a:pt x="1407478" y="608929"/>
                </a:lnTo>
                <a:lnTo>
                  <a:pt x="1367892" y="630807"/>
                </a:lnTo>
                <a:lnTo>
                  <a:pt x="1328722" y="653327"/>
                </a:lnTo>
                <a:lnTo>
                  <a:pt x="1289975" y="676481"/>
                </a:lnTo>
                <a:lnTo>
                  <a:pt x="1251658" y="700262"/>
                </a:lnTo>
                <a:lnTo>
                  <a:pt x="1213778" y="724663"/>
                </a:lnTo>
                <a:lnTo>
                  <a:pt x="1176342" y="749677"/>
                </a:lnTo>
                <a:lnTo>
                  <a:pt x="1139356" y="775296"/>
                </a:lnTo>
                <a:lnTo>
                  <a:pt x="1102827" y="801512"/>
                </a:lnTo>
                <a:lnTo>
                  <a:pt x="1066764" y="828320"/>
                </a:lnTo>
                <a:lnTo>
                  <a:pt x="1031171" y="855711"/>
                </a:lnTo>
                <a:lnTo>
                  <a:pt x="996056" y="883678"/>
                </a:lnTo>
                <a:lnTo>
                  <a:pt x="961427" y="912213"/>
                </a:lnTo>
                <a:lnTo>
                  <a:pt x="927289" y="941310"/>
                </a:lnTo>
                <a:lnTo>
                  <a:pt x="893651" y="970962"/>
                </a:lnTo>
                <a:lnTo>
                  <a:pt x="860518" y="1001160"/>
                </a:lnTo>
                <a:lnTo>
                  <a:pt x="827897" y="1031898"/>
                </a:lnTo>
                <a:lnTo>
                  <a:pt x="795797" y="1063168"/>
                </a:lnTo>
                <a:lnTo>
                  <a:pt x="764222" y="1094963"/>
                </a:lnTo>
                <a:lnTo>
                  <a:pt x="733181" y="1127276"/>
                </a:lnTo>
                <a:lnTo>
                  <a:pt x="702680" y="1160099"/>
                </a:lnTo>
                <a:lnTo>
                  <a:pt x="672726" y="1193425"/>
                </a:lnTo>
                <a:lnTo>
                  <a:pt x="643327" y="1227247"/>
                </a:lnTo>
                <a:lnTo>
                  <a:pt x="614488" y="1261558"/>
                </a:lnTo>
                <a:lnTo>
                  <a:pt x="586217" y="1296350"/>
                </a:lnTo>
                <a:lnTo>
                  <a:pt x="558520" y="1331616"/>
                </a:lnTo>
                <a:lnTo>
                  <a:pt x="531405" y="1367348"/>
                </a:lnTo>
                <a:lnTo>
                  <a:pt x="504879" y="1403540"/>
                </a:lnTo>
                <a:lnTo>
                  <a:pt x="478948" y="1440183"/>
                </a:lnTo>
                <a:lnTo>
                  <a:pt x="453619" y="1477272"/>
                </a:lnTo>
                <a:lnTo>
                  <a:pt x="428900" y="1514798"/>
                </a:lnTo>
                <a:lnTo>
                  <a:pt x="404796" y="1552754"/>
                </a:lnTo>
                <a:lnTo>
                  <a:pt x="381315" y="1591132"/>
                </a:lnTo>
                <a:lnTo>
                  <a:pt x="358464" y="1629927"/>
                </a:lnTo>
                <a:lnTo>
                  <a:pt x="336250" y="1669129"/>
                </a:lnTo>
                <a:lnTo>
                  <a:pt x="314680" y="1708733"/>
                </a:lnTo>
                <a:lnTo>
                  <a:pt x="293760" y="1748730"/>
                </a:lnTo>
                <a:lnTo>
                  <a:pt x="273497" y="1789114"/>
                </a:lnTo>
                <a:lnTo>
                  <a:pt x="253899" y="1829877"/>
                </a:lnTo>
                <a:lnTo>
                  <a:pt x="234972" y="1871011"/>
                </a:lnTo>
                <a:lnTo>
                  <a:pt x="216723" y="1912510"/>
                </a:lnTo>
                <a:lnTo>
                  <a:pt x="199158" y="1954366"/>
                </a:lnTo>
                <a:lnTo>
                  <a:pt x="182286" y="1996572"/>
                </a:lnTo>
                <a:lnTo>
                  <a:pt x="166113" y="2039120"/>
                </a:lnTo>
                <a:lnTo>
                  <a:pt x="150645" y="2082004"/>
                </a:lnTo>
                <a:lnTo>
                  <a:pt x="135890" y="2125216"/>
                </a:lnTo>
                <a:lnTo>
                  <a:pt x="121854" y="2168748"/>
                </a:lnTo>
                <a:lnTo>
                  <a:pt x="108544" y="2212594"/>
                </a:lnTo>
                <a:lnTo>
                  <a:pt x="95968" y="2256746"/>
                </a:lnTo>
                <a:lnTo>
                  <a:pt x="84132" y="2301197"/>
                </a:lnTo>
                <a:lnTo>
                  <a:pt x="73043" y="2345939"/>
                </a:lnTo>
                <a:lnTo>
                  <a:pt x="62708" y="2390965"/>
                </a:lnTo>
                <a:lnTo>
                  <a:pt x="53133" y="2436269"/>
                </a:lnTo>
                <a:lnTo>
                  <a:pt x="44327" y="2481842"/>
                </a:lnTo>
                <a:lnTo>
                  <a:pt x="36294" y="2527677"/>
                </a:lnTo>
                <a:lnTo>
                  <a:pt x="29044" y="2573767"/>
                </a:lnTo>
                <a:lnTo>
                  <a:pt x="22582" y="2620105"/>
                </a:lnTo>
                <a:lnTo>
                  <a:pt x="16915" y="2666684"/>
                </a:lnTo>
                <a:lnTo>
                  <a:pt x="12050" y="2713495"/>
                </a:lnTo>
                <a:lnTo>
                  <a:pt x="7994" y="2760532"/>
                </a:lnTo>
                <a:lnTo>
                  <a:pt x="4754" y="2807788"/>
                </a:lnTo>
                <a:lnTo>
                  <a:pt x="2337" y="2855255"/>
                </a:lnTo>
                <a:lnTo>
                  <a:pt x="750" y="2902926"/>
                </a:lnTo>
                <a:lnTo>
                  <a:pt x="0" y="2950794"/>
                </a:lnTo>
                <a:lnTo>
                  <a:pt x="92" y="2998851"/>
                </a:lnTo>
                <a:lnTo>
                  <a:pt x="1036" y="3047090"/>
                </a:lnTo>
                <a:lnTo>
                  <a:pt x="2829" y="3095306"/>
                </a:lnTo>
                <a:lnTo>
                  <a:pt x="5460" y="3143291"/>
                </a:lnTo>
                <a:lnTo>
                  <a:pt x="8923" y="3191040"/>
                </a:lnTo>
                <a:lnTo>
                  <a:pt x="13210" y="3238544"/>
                </a:lnTo>
                <a:lnTo>
                  <a:pt x="18314" y="3285798"/>
                </a:lnTo>
                <a:lnTo>
                  <a:pt x="24227" y="3332795"/>
                </a:lnTo>
                <a:lnTo>
                  <a:pt x="30943" y="3379527"/>
                </a:lnTo>
                <a:lnTo>
                  <a:pt x="38454" y="3425987"/>
                </a:lnTo>
                <a:lnTo>
                  <a:pt x="46752" y="3472170"/>
                </a:lnTo>
                <a:lnTo>
                  <a:pt x="55831" y="3518067"/>
                </a:lnTo>
                <a:lnTo>
                  <a:pt x="65683" y="3563673"/>
                </a:lnTo>
                <a:lnTo>
                  <a:pt x="76300" y="3608979"/>
                </a:lnTo>
                <a:lnTo>
                  <a:pt x="87676" y="3653979"/>
                </a:lnTo>
                <a:lnTo>
                  <a:pt x="99803" y="3698667"/>
                </a:lnTo>
                <a:lnTo>
                  <a:pt x="112675" y="3743036"/>
                </a:lnTo>
                <a:lnTo>
                  <a:pt x="126282" y="3787077"/>
                </a:lnTo>
                <a:lnTo>
                  <a:pt x="140619" y="3830786"/>
                </a:lnTo>
                <a:lnTo>
                  <a:pt x="155678" y="3874154"/>
                </a:lnTo>
                <a:lnTo>
                  <a:pt x="171452" y="3917175"/>
                </a:lnTo>
                <a:lnTo>
                  <a:pt x="187933" y="3959841"/>
                </a:lnTo>
                <a:lnTo>
                  <a:pt x="205114" y="4002147"/>
                </a:lnTo>
                <a:lnTo>
                  <a:pt x="222989" y="4044085"/>
                </a:lnTo>
                <a:lnTo>
                  <a:pt x="241548" y="4085649"/>
                </a:lnTo>
                <a:lnTo>
                  <a:pt x="260786" y="4126830"/>
                </a:lnTo>
                <a:lnTo>
                  <a:pt x="280695" y="4167623"/>
                </a:lnTo>
                <a:lnTo>
                  <a:pt x="301267" y="4208021"/>
                </a:lnTo>
                <a:lnTo>
                  <a:pt x="322496" y="4248016"/>
                </a:lnTo>
                <a:lnTo>
                  <a:pt x="344374" y="4287602"/>
                </a:lnTo>
                <a:lnTo>
                  <a:pt x="366893" y="4326772"/>
                </a:lnTo>
                <a:lnTo>
                  <a:pt x="390047" y="4365519"/>
                </a:lnTo>
                <a:lnTo>
                  <a:pt x="413828" y="4403836"/>
                </a:lnTo>
                <a:lnTo>
                  <a:pt x="438229" y="4441716"/>
                </a:lnTo>
                <a:lnTo>
                  <a:pt x="463242" y="4479153"/>
                </a:lnTo>
                <a:lnTo>
                  <a:pt x="488861" y="4516139"/>
                </a:lnTo>
                <a:lnTo>
                  <a:pt x="515078" y="4552667"/>
                </a:lnTo>
                <a:lnTo>
                  <a:pt x="541885" y="4588731"/>
                </a:lnTo>
                <a:lnTo>
                  <a:pt x="569276" y="4624324"/>
                </a:lnTo>
                <a:lnTo>
                  <a:pt x="597243" y="4659439"/>
                </a:lnTo>
                <a:lnTo>
                  <a:pt x="625778" y="4694068"/>
                </a:lnTo>
                <a:lnTo>
                  <a:pt x="654875" y="4728206"/>
                </a:lnTo>
                <a:lnTo>
                  <a:pt x="684527" y="4761845"/>
                </a:lnTo>
                <a:lnTo>
                  <a:pt x="714725" y="4794978"/>
                </a:lnTo>
                <a:lnTo>
                  <a:pt x="745462" y="4827598"/>
                </a:lnTo>
                <a:lnTo>
                  <a:pt x="776732" y="4859699"/>
                </a:lnTo>
                <a:lnTo>
                  <a:pt x="808527" y="4891274"/>
                </a:lnTo>
                <a:lnTo>
                  <a:pt x="840840" y="4922315"/>
                </a:lnTo>
                <a:lnTo>
                  <a:pt x="873663" y="4952816"/>
                </a:lnTo>
                <a:lnTo>
                  <a:pt x="906989" y="4982769"/>
                </a:lnTo>
                <a:lnTo>
                  <a:pt x="940811" y="5012169"/>
                </a:lnTo>
                <a:lnTo>
                  <a:pt x="975122" y="5041008"/>
                </a:lnTo>
                <a:lnTo>
                  <a:pt x="1009914" y="5069279"/>
                </a:lnTo>
                <a:lnTo>
                  <a:pt x="1045179" y="5096976"/>
                </a:lnTo>
                <a:lnTo>
                  <a:pt x="1080912" y="5124091"/>
                </a:lnTo>
                <a:lnTo>
                  <a:pt x="1117103" y="5150617"/>
                </a:lnTo>
                <a:lnTo>
                  <a:pt x="1153747" y="5176548"/>
                </a:lnTo>
                <a:lnTo>
                  <a:pt x="1190835" y="5201877"/>
                </a:lnTo>
                <a:lnTo>
                  <a:pt x="1228361" y="5226597"/>
                </a:lnTo>
                <a:lnTo>
                  <a:pt x="1266317" y="5250700"/>
                </a:lnTo>
                <a:lnTo>
                  <a:pt x="1304696" y="5274181"/>
                </a:lnTo>
                <a:lnTo>
                  <a:pt x="1343490" y="5297032"/>
                </a:lnTo>
                <a:lnTo>
                  <a:pt x="1382693" y="5319246"/>
                </a:lnTo>
                <a:lnTo>
                  <a:pt x="1422297" y="5340817"/>
                </a:lnTo>
                <a:lnTo>
                  <a:pt x="1462294" y="5361737"/>
                </a:lnTo>
                <a:lnTo>
                  <a:pt x="1502678" y="5381999"/>
                </a:lnTo>
                <a:lnTo>
                  <a:pt x="1543440" y="5401598"/>
                </a:lnTo>
                <a:lnTo>
                  <a:pt x="1584575" y="5420525"/>
                </a:lnTo>
                <a:lnTo>
                  <a:pt x="1626074" y="5438774"/>
                </a:lnTo>
                <a:lnTo>
                  <a:pt x="1667930" y="5456338"/>
                </a:lnTo>
                <a:lnTo>
                  <a:pt x="1710136" y="5473210"/>
                </a:lnTo>
                <a:lnTo>
                  <a:pt x="1752684" y="5489383"/>
                </a:lnTo>
                <a:lnTo>
                  <a:pt x="1795568" y="5504851"/>
                </a:lnTo>
                <a:lnTo>
                  <a:pt x="1838780" y="5519606"/>
                </a:lnTo>
                <a:lnTo>
                  <a:pt x="1882312" y="5533642"/>
                </a:lnTo>
                <a:lnTo>
                  <a:pt x="1926158" y="5546951"/>
                </a:lnTo>
                <a:lnTo>
                  <a:pt x="1970310" y="5559528"/>
                </a:lnTo>
                <a:lnTo>
                  <a:pt x="2014761" y="5571364"/>
                </a:lnTo>
                <a:lnTo>
                  <a:pt x="2059504" y="5582453"/>
                </a:lnTo>
                <a:lnTo>
                  <a:pt x="2104530" y="5592788"/>
                </a:lnTo>
                <a:lnTo>
                  <a:pt x="2149834" y="5602362"/>
                </a:lnTo>
                <a:lnTo>
                  <a:pt x="2195407" y="5611168"/>
                </a:lnTo>
                <a:lnTo>
                  <a:pt x="2241242" y="5619200"/>
                </a:lnTo>
                <a:lnTo>
                  <a:pt x="2287333" y="5626451"/>
                </a:lnTo>
                <a:lnTo>
                  <a:pt x="2333671" y="5632913"/>
                </a:lnTo>
                <a:lnTo>
                  <a:pt x="2380250" y="5638580"/>
                </a:lnTo>
                <a:lnTo>
                  <a:pt x="2427061" y="5643444"/>
                </a:lnTo>
                <a:lnTo>
                  <a:pt x="2474099" y="5647500"/>
                </a:lnTo>
                <a:lnTo>
                  <a:pt x="2521355" y="5650739"/>
                </a:lnTo>
                <a:lnTo>
                  <a:pt x="2568822" y="5653156"/>
                </a:lnTo>
                <a:lnTo>
                  <a:pt x="2616494" y="5654743"/>
                </a:lnTo>
                <a:lnTo>
                  <a:pt x="2664362" y="5655493"/>
                </a:lnTo>
                <a:lnTo>
                  <a:pt x="2712419" y="5655400"/>
                </a:lnTo>
                <a:lnTo>
                  <a:pt x="2760659" y="5654456"/>
                </a:lnTo>
                <a:lnTo>
                  <a:pt x="12857377" y="5368025"/>
                </a:lnTo>
                <a:lnTo>
                  <a:pt x="12905593" y="5366232"/>
                </a:lnTo>
                <a:lnTo>
                  <a:pt x="12953578" y="5363601"/>
                </a:lnTo>
                <a:lnTo>
                  <a:pt x="13001327" y="5360138"/>
                </a:lnTo>
                <a:lnTo>
                  <a:pt x="13048831" y="5355851"/>
                </a:lnTo>
                <a:lnTo>
                  <a:pt x="13096085" y="5350747"/>
                </a:lnTo>
                <a:lnTo>
                  <a:pt x="13143082" y="5344833"/>
                </a:lnTo>
                <a:lnTo>
                  <a:pt x="13189814" y="5338118"/>
                </a:lnTo>
                <a:lnTo>
                  <a:pt x="13236275" y="5330607"/>
                </a:lnTo>
                <a:lnTo>
                  <a:pt x="13282457" y="5322308"/>
                </a:lnTo>
                <a:lnTo>
                  <a:pt x="13328354" y="5313230"/>
                </a:lnTo>
                <a:lnTo>
                  <a:pt x="13373960" y="5303378"/>
                </a:lnTo>
                <a:lnTo>
                  <a:pt x="13419266" y="5292760"/>
                </a:lnTo>
                <a:lnTo>
                  <a:pt x="13464267" y="5281384"/>
                </a:lnTo>
                <a:lnTo>
                  <a:pt x="13508954" y="5269257"/>
                </a:lnTo>
                <a:lnTo>
                  <a:pt x="13553323" y="5256386"/>
                </a:lnTo>
                <a:lnTo>
                  <a:pt x="13597364" y="5242778"/>
                </a:lnTo>
                <a:lnTo>
                  <a:pt x="13641073" y="5228441"/>
                </a:lnTo>
                <a:lnTo>
                  <a:pt x="13684441" y="5213381"/>
                </a:lnTo>
                <a:lnTo>
                  <a:pt x="13727462" y="5197608"/>
                </a:lnTo>
                <a:lnTo>
                  <a:pt x="13770128" y="5181126"/>
                </a:lnTo>
                <a:lnTo>
                  <a:pt x="13812434" y="5163945"/>
                </a:lnTo>
                <a:lnTo>
                  <a:pt x="13854372" y="5146071"/>
                </a:lnTo>
                <a:lnTo>
                  <a:pt x="13895936" y="5127511"/>
                </a:lnTo>
                <a:lnTo>
                  <a:pt x="13937117" y="5108273"/>
                </a:lnTo>
                <a:lnTo>
                  <a:pt x="13977910" y="5088364"/>
                </a:lnTo>
                <a:lnTo>
                  <a:pt x="14018308" y="5067792"/>
                </a:lnTo>
                <a:lnTo>
                  <a:pt x="14058303" y="5046563"/>
                </a:lnTo>
                <a:lnTo>
                  <a:pt x="14097889" y="5024685"/>
                </a:lnTo>
                <a:lnTo>
                  <a:pt x="14137059" y="5002166"/>
                </a:lnTo>
                <a:lnTo>
                  <a:pt x="14175806" y="4979012"/>
                </a:lnTo>
                <a:lnTo>
                  <a:pt x="14214123" y="4955230"/>
                </a:lnTo>
                <a:lnTo>
                  <a:pt x="14252003" y="4930829"/>
                </a:lnTo>
                <a:lnTo>
                  <a:pt x="14289440" y="4905816"/>
                </a:lnTo>
                <a:lnTo>
                  <a:pt x="14326426" y="4880197"/>
                </a:lnTo>
                <a:lnTo>
                  <a:pt x="14362954" y="4853980"/>
                </a:lnTo>
                <a:lnTo>
                  <a:pt x="14399018" y="4827173"/>
                </a:lnTo>
                <a:lnTo>
                  <a:pt x="14434611" y="4799782"/>
                </a:lnTo>
                <a:lnTo>
                  <a:pt x="14469726" y="4771815"/>
                </a:lnTo>
                <a:lnTo>
                  <a:pt x="14504355" y="4743279"/>
                </a:lnTo>
                <a:lnTo>
                  <a:pt x="14538493" y="4714182"/>
                </a:lnTo>
                <a:lnTo>
                  <a:pt x="14572132" y="4684531"/>
                </a:lnTo>
                <a:lnTo>
                  <a:pt x="14605265" y="4654332"/>
                </a:lnTo>
                <a:lnTo>
                  <a:pt x="14637885" y="4623595"/>
                </a:lnTo>
                <a:lnTo>
                  <a:pt x="14669986" y="4592325"/>
                </a:lnTo>
                <a:lnTo>
                  <a:pt x="14701561" y="4560529"/>
                </a:lnTo>
                <a:lnTo>
                  <a:pt x="14732602" y="4528217"/>
                </a:lnTo>
                <a:lnTo>
                  <a:pt x="14763103" y="4495394"/>
                </a:lnTo>
                <a:lnTo>
                  <a:pt x="14793056" y="4462067"/>
                </a:lnTo>
                <a:lnTo>
                  <a:pt x="14822456" y="4428245"/>
                </a:lnTo>
                <a:lnTo>
                  <a:pt x="14851295" y="4393935"/>
                </a:lnTo>
                <a:lnTo>
                  <a:pt x="14879566" y="4359143"/>
                </a:lnTo>
                <a:lnTo>
                  <a:pt x="14907263" y="4323877"/>
                </a:lnTo>
                <a:lnTo>
                  <a:pt x="14934378" y="4288145"/>
                </a:lnTo>
                <a:lnTo>
                  <a:pt x="14960904" y="4251953"/>
                </a:lnTo>
                <a:lnTo>
                  <a:pt x="14986835" y="4215309"/>
                </a:lnTo>
                <a:lnTo>
                  <a:pt x="15012164" y="4178221"/>
                </a:lnTo>
                <a:lnTo>
                  <a:pt x="15036884" y="4140695"/>
                </a:lnTo>
                <a:lnTo>
                  <a:pt x="15060988" y="4102739"/>
                </a:lnTo>
                <a:lnTo>
                  <a:pt x="15084468" y="4064360"/>
                </a:lnTo>
                <a:lnTo>
                  <a:pt x="15107319" y="4025566"/>
                </a:lnTo>
                <a:lnTo>
                  <a:pt x="15129533" y="3986363"/>
                </a:lnTo>
                <a:lnTo>
                  <a:pt x="15151104" y="3946759"/>
                </a:lnTo>
                <a:lnTo>
                  <a:pt x="15172024" y="3906762"/>
                </a:lnTo>
                <a:lnTo>
                  <a:pt x="15192286" y="3866379"/>
                </a:lnTo>
                <a:lnTo>
                  <a:pt x="15211885" y="3825616"/>
                </a:lnTo>
                <a:lnTo>
                  <a:pt x="15230812" y="3784482"/>
                </a:lnTo>
                <a:lnTo>
                  <a:pt x="15249061" y="3742983"/>
                </a:lnTo>
                <a:lnTo>
                  <a:pt x="15266625" y="3701127"/>
                </a:lnTo>
                <a:lnTo>
                  <a:pt x="15283497" y="3658921"/>
                </a:lnTo>
                <a:lnTo>
                  <a:pt x="15299670" y="3616372"/>
                </a:lnTo>
                <a:lnTo>
                  <a:pt x="15315138" y="3573488"/>
                </a:lnTo>
                <a:lnTo>
                  <a:pt x="15329893" y="3530277"/>
                </a:lnTo>
                <a:lnTo>
                  <a:pt x="15343929" y="3486744"/>
                </a:lnTo>
                <a:lnTo>
                  <a:pt x="15357238" y="3442898"/>
                </a:lnTo>
                <a:lnTo>
                  <a:pt x="15369815" y="3398746"/>
                </a:lnTo>
                <a:lnTo>
                  <a:pt x="15381651" y="3354296"/>
                </a:lnTo>
                <a:lnTo>
                  <a:pt x="15392740" y="3309554"/>
                </a:lnTo>
                <a:lnTo>
                  <a:pt x="15403075" y="3264527"/>
                </a:lnTo>
                <a:lnTo>
                  <a:pt x="15412649" y="3219224"/>
                </a:lnTo>
                <a:lnTo>
                  <a:pt x="15421455" y="3173651"/>
                </a:lnTo>
                <a:lnTo>
                  <a:pt x="15429487" y="3127816"/>
                </a:lnTo>
                <a:lnTo>
                  <a:pt x="15436738" y="3081725"/>
                </a:lnTo>
                <a:lnTo>
                  <a:pt x="15443200" y="3035387"/>
                </a:lnTo>
                <a:lnTo>
                  <a:pt x="15448867" y="2988809"/>
                </a:lnTo>
                <a:lnTo>
                  <a:pt x="15453731" y="2941997"/>
                </a:lnTo>
                <a:lnTo>
                  <a:pt x="15457787" y="2894960"/>
                </a:lnTo>
                <a:lnTo>
                  <a:pt x="15461026" y="2847704"/>
                </a:lnTo>
                <a:lnTo>
                  <a:pt x="15463443" y="2800237"/>
                </a:lnTo>
                <a:lnTo>
                  <a:pt x="15465030" y="2752566"/>
                </a:lnTo>
                <a:lnTo>
                  <a:pt x="15465780" y="2704698"/>
                </a:lnTo>
                <a:lnTo>
                  <a:pt x="15465687" y="2656641"/>
                </a:lnTo>
                <a:lnTo>
                  <a:pt x="15464743" y="2608402"/>
                </a:lnTo>
                <a:lnTo>
                  <a:pt x="15462950" y="2560187"/>
                </a:lnTo>
                <a:lnTo>
                  <a:pt x="15460319" y="2512201"/>
                </a:lnTo>
                <a:lnTo>
                  <a:pt x="15456856" y="2464453"/>
                </a:lnTo>
                <a:lnTo>
                  <a:pt x="15452569" y="2416948"/>
                </a:lnTo>
                <a:lnTo>
                  <a:pt x="15447465" y="2369694"/>
                </a:lnTo>
                <a:lnTo>
                  <a:pt x="15441552" y="2322698"/>
                </a:lnTo>
                <a:lnTo>
                  <a:pt x="15434836" y="2275966"/>
                </a:lnTo>
                <a:lnTo>
                  <a:pt x="15427325" y="2229505"/>
                </a:lnTo>
                <a:lnTo>
                  <a:pt x="15419027" y="2183323"/>
                </a:lnTo>
                <a:lnTo>
                  <a:pt x="15409948" y="2137425"/>
                </a:lnTo>
                <a:lnTo>
                  <a:pt x="15400096" y="2091820"/>
                </a:lnTo>
                <a:lnTo>
                  <a:pt x="15389479" y="2046514"/>
                </a:lnTo>
                <a:lnTo>
                  <a:pt x="15378103" y="2001513"/>
                </a:lnTo>
                <a:lnTo>
                  <a:pt x="15365975" y="1956825"/>
                </a:lnTo>
                <a:lnTo>
                  <a:pt x="15353104" y="1912457"/>
                </a:lnTo>
                <a:lnTo>
                  <a:pt x="15339497" y="1868415"/>
                </a:lnTo>
                <a:lnTo>
                  <a:pt x="15325160" y="1824707"/>
                </a:lnTo>
                <a:lnTo>
                  <a:pt x="15310101" y="1781339"/>
                </a:lnTo>
                <a:lnTo>
                  <a:pt x="15294327" y="1738318"/>
                </a:lnTo>
                <a:lnTo>
                  <a:pt x="15277846" y="1695651"/>
                </a:lnTo>
                <a:lnTo>
                  <a:pt x="15260664" y="1653345"/>
                </a:lnTo>
                <a:lnTo>
                  <a:pt x="15242790" y="1611407"/>
                </a:lnTo>
                <a:lnTo>
                  <a:pt x="15224231" y="1569844"/>
                </a:lnTo>
                <a:lnTo>
                  <a:pt x="15204993" y="1528662"/>
                </a:lnTo>
                <a:lnTo>
                  <a:pt x="15185084" y="1487869"/>
                </a:lnTo>
                <a:lnTo>
                  <a:pt x="15164512" y="1447472"/>
                </a:lnTo>
                <a:lnTo>
                  <a:pt x="15143283" y="1407476"/>
                </a:lnTo>
                <a:lnTo>
                  <a:pt x="15121405" y="1367890"/>
                </a:lnTo>
                <a:lnTo>
                  <a:pt x="15098886" y="1328720"/>
                </a:lnTo>
                <a:lnTo>
                  <a:pt x="15075732" y="1289973"/>
                </a:lnTo>
                <a:lnTo>
                  <a:pt x="15051951" y="1251656"/>
                </a:lnTo>
                <a:lnTo>
                  <a:pt x="15027550" y="1213776"/>
                </a:lnTo>
                <a:lnTo>
                  <a:pt x="15002536" y="1176340"/>
                </a:lnTo>
                <a:lnTo>
                  <a:pt x="14976918" y="1139354"/>
                </a:lnTo>
                <a:lnTo>
                  <a:pt x="14950701" y="1102825"/>
                </a:lnTo>
                <a:lnTo>
                  <a:pt x="14923894" y="1066761"/>
                </a:lnTo>
                <a:lnTo>
                  <a:pt x="14896503" y="1031168"/>
                </a:lnTo>
                <a:lnTo>
                  <a:pt x="14868536" y="996054"/>
                </a:lnTo>
                <a:lnTo>
                  <a:pt x="14840001" y="961424"/>
                </a:lnTo>
                <a:lnTo>
                  <a:pt x="14810904" y="927287"/>
                </a:lnTo>
                <a:lnTo>
                  <a:pt x="14781252" y="893648"/>
                </a:lnTo>
                <a:lnTo>
                  <a:pt x="14751054" y="860515"/>
                </a:lnTo>
                <a:lnTo>
                  <a:pt x="14720316" y="827894"/>
                </a:lnTo>
                <a:lnTo>
                  <a:pt x="14689046" y="795793"/>
                </a:lnTo>
                <a:lnTo>
                  <a:pt x="14657251" y="764219"/>
                </a:lnTo>
                <a:lnTo>
                  <a:pt x="14624939" y="733178"/>
                </a:lnTo>
                <a:lnTo>
                  <a:pt x="14592116" y="702677"/>
                </a:lnTo>
                <a:lnTo>
                  <a:pt x="14558789" y="672723"/>
                </a:lnTo>
                <a:lnTo>
                  <a:pt x="14524967" y="643323"/>
                </a:lnTo>
                <a:lnTo>
                  <a:pt x="14490657" y="614484"/>
                </a:lnTo>
                <a:lnTo>
                  <a:pt x="14455865" y="586213"/>
                </a:lnTo>
                <a:lnTo>
                  <a:pt x="14420599" y="558517"/>
                </a:lnTo>
                <a:lnTo>
                  <a:pt x="14384867" y="531402"/>
                </a:lnTo>
                <a:lnTo>
                  <a:pt x="14348675" y="504875"/>
                </a:lnTo>
                <a:lnTo>
                  <a:pt x="14312032" y="478944"/>
                </a:lnTo>
                <a:lnTo>
                  <a:pt x="14274943" y="453615"/>
                </a:lnTo>
                <a:lnTo>
                  <a:pt x="14237418" y="428896"/>
                </a:lnTo>
                <a:lnTo>
                  <a:pt x="14199462" y="404792"/>
                </a:lnTo>
                <a:lnTo>
                  <a:pt x="14161083" y="381311"/>
                </a:lnTo>
                <a:lnTo>
                  <a:pt x="14122288" y="358460"/>
                </a:lnTo>
                <a:lnTo>
                  <a:pt x="14083086" y="336246"/>
                </a:lnTo>
                <a:lnTo>
                  <a:pt x="14043482" y="314676"/>
                </a:lnTo>
                <a:lnTo>
                  <a:pt x="14003485" y="293756"/>
                </a:lnTo>
                <a:lnTo>
                  <a:pt x="13963101" y="273493"/>
                </a:lnTo>
                <a:lnTo>
                  <a:pt x="13922339" y="253895"/>
                </a:lnTo>
                <a:lnTo>
                  <a:pt x="13881204" y="234968"/>
                </a:lnTo>
                <a:lnTo>
                  <a:pt x="13839705" y="216719"/>
                </a:lnTo>
                <a:lnTo>
                  <a:pt x="13797849" y="199155"/>
                </a:lnTo>
                <a:lnTo>
                  <a:pt x="13755643" y="182282"/>
                </a:lnTo>
                <a:lnTo>
                  <a:pt x="13713095" y="166109"/>
                </a:lnTo>
                <a:lnTo>
                  <a:pt x="13670211" y="150641"/>
                </a:lnTo>
                <a:lnTo>
                  <a:pt x="13626999" y="135886"/>
                </a:lnTo>
                <a:lnTo>
                  <a:pt x="13583466" y="121850"/>
                </a:lnTo>
                <a:lnTo>
                  <a:pt x="13539620" y="108541"/>
                </a:lnTo>
                <a:lnTo>
                  <a:pt x="13495468" y="95965"/>
                </a:lnTo>
                <a:lnTo>
                  <a:pt x="13451018" y="84129"/>
                </a:lnTo>
                <a:lnTo>
                  <a:pt x="13406275" y="73040"/>
                </a:lnTo>
                <a:lnTo>
                  <a:pt x="13361249" y="62705"/>
                </a:lnTo>
                <a:lnTo>
                  <a:pt x="13315945" y="53131"/>
                </a:lnTo>
                <a:lnTo>
                  <a:pt x="13270372" y="44324"/>
                </a:lnTo>
                <a:lnTo>
                  <a:pt x="13224537" y="36292"/>
                </a:lnTo>
                <a:lnTo>
                  <a:pt x="13178446" y="29042"/>
                </a:lnTo>
                <a:lnTo>
                  <a:pt x="13132108" y="22580"/>
                </a:lnTo>
                <a:lnTo>
                  <a:pt x="13085529" y="16913"/>
                </a:lnTo>
                <a:lnTo>
                  <a:pt x="13038718" y="12048"/>
                </a:lnTo>
                <a:lnTo>
                  <a:pt x="12991680" y="7993"/>
                </a:lnTo>
                <a:lnTo>
                  <a:pt x="12944424" y="4753"/>
                </a:lnTo>
                <a:lnTo>
                  <a:pt x="12896956" y="2337"/>
                </a:lnTo>
                <a:lnTo>
                  <a:pt x="12849285" y="750"/>
                </a:lnTo>
                <a:lnTo>
                  <a:pt x="1280141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68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xmlns="" id="{A58A112F-93AC-AE4B-9E40-8A2D83DBBFF2}"/>
              </a:ext>
            </a:extLst>
          </p:cNvPr>
          <p:cNvSpPr txBox="1"/>
          <p:nvPr/>
        </p:nvSpPr>
        <p:spPr>
          <a:xfrm rot="-120000">
            <a:off x="3642744" y="4456572"/>
            <a:ext cx="12137684" cy="3525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26034" algn="ctr">
              <a:lnSpc>
                <a:spcPts val="9095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Die britische,</a:t>
            </a:r>
          </a:p>
          <a:p>
            <a:pPr marR="5080" indent="-27305" algn="ctr">
              <a:lnSpc>
                <a:spcPts val="9095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die französische und die  US-amerikanische Zonen</a:t>
            </a:r>
          </a:p>
        </p:txBody>
      </p:sp>
      <p:grpSp>
        <p:nvGrpSpPr>
          <p:cNvPr id="3" name="object 3">
            <a:extLst>
              <a:ext uri="{FF2B5EF4-FFF2-40B4-BE49-F238E27FC236}">
                <a16:creationId xmlns:a16="http://schemas.microsoft.com/office/drawing/2014/main" xmlns="" id="{E6B223D8-3022-8243-A059-1B5D84C8824B}"/>
              </a:ext>
            </a:extLst>
          </p:cNvPr>
          <p:cNvGrpSpPr/>
          <p:nvPr/>
        </p:nvGrpSpPr>
        <p:grpSpPr>
          <a:xfrm>
            <a:off x="15683703" y="3300091"/>
            <a:ext cx="3809365" cy="6833234"/>
            <a:chOff x="15683703" y="3300091"/>
            <a:chExt cx="3809365" cy="6833234"/>
          </a:xfrm>
        </p:grpSpPr>
        <p:sp>
          <p:nvSpPr>
            <p:cNvPr id="4" name="object 4">
              <a:extLst>
                <a:ext uri="{FF2B5EF4-FFF2-40B4-BE49-F238E27FC236}">
                  <a16:creationId xmlns:a16="http://schemas.microsoft.com/office/drawing/2014/main" xmlns="" id="{CDBE19B1-D8AA-A44E-972B-F976F5487A76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1A863956-CF03-0941-AA6F-2E1A588B11ED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>
              <a:extLst>
                <a:ext uri="{FF2B5EF4-FFF2-40B4-BE49-F238E27FC236}">
                  <a16:creationId xmlns:a16="http://schemas.microsoft.com/office/drawing/2014/main" xmlns="" id="{7BF746FD-3AB1-B346-8D78-914746EA7D5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683703" y="3300091"/>
              <a:ext cx="2383548" cy="2354185"/>
            </a:xfrm>
            <a:prstGeom prst="rect">
              <a:avLst/>
            </a:prstGeom>
          </p:spPr>
        </p:pic>
      </p:grpSp>
      <p:sp>
        <p:nvSpPr>
          <p:cNvPr id="7" name="object 7">
            <a:extLst>
              <a:ext uri="{FF2B5EF4-FFF2-40B4-BE49-F238E27FC236}">
                <a16:creationId xmlns:a16="http://schemas.microsoft.com/office/drawing/2014/main" xmlns="" id="{F62A0C5F-6CA8-0C43-8DAD-2FFD19BF97A9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192911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Welche Besatzungszonen befanden sich im  Westen Deutschlands?</a:t>
            </a: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xmlns="" id="{535E5523-8CCF-954D-8F1B-78E5B2753E76}"/>
              </a:ext>
            </a:extLst>
          </p:cNvPr>
          <p:cNvSpPr/>
          <p:nvPr/>
        </p:nvSpPr>
        <p:spPr>
          <a:xfrm>
            <a:off x="13328778" y="0"/>
            <a:ext cx="3510279" cy="2468245"/>
          </a:xfrm>
          <a:custGeom>
            <a:avLst/>
            <a:gdLst/>
            <a:ahLst/>
            <a:cxnLst/>
            <a:rect l="l" t="t" r="r" b="b"/>
            <a:pathLst>
              <a:path w="3510280" h="2468245">
                <a:moveTo>
                  <a:pt x="1755129" y="2467703"/>
                </a:moveTo>
                <a:lnTo>
                  <a:pt x="1803440" y="2467051"/>
                </a:lnTo>
                <a:lnTo>
                  <a:pt x="1851428" y="2465106"/>
                </a:lnTo>
                <a:lnTo>
                  <a:pt x="1899077" y="2461885"/>
                </a:lnTo>
                <a:lnTo>
                  <a:pt x="1946370" y="2457404"/>
                </a:lnTo>
                <a:lnTo>
                  <a:pt x="1993290" y="2451681"/>
                </a:lnTo>
                <a:lnTo>
                  <a:pt x="2039821" y="2444732"/>
                </a:lnTo>
                <a:lnTo>
                  <a:pt x="2085945" y="2436573"/>
                </a:lnTo>
                <a:lnTo>
                  <a:pt x="2131646" y="2427222"/>
                </a:lnTo>
                <a:lnTo>
                  <a:pt x="2176907" y="2416695"/>
                </a:lnTo>
                <a:lnTo>
                  <a:pt x="2221712" y="2405008"/>
                </a:lnTo>
                <a:lnTo>
                  <a:pt x="2266044" y="2392180"/>
                </a:lnTo>
                <a:lnTo>
                  <a:pt x="2309886" y="2378226"/>
                </a:lnTo>
                <a:lnTo>
                  <a:pt x="2353221" y="2363163"/>
                </a:lnTo>
                <a:lnTo>
                  <a:pt x="2396033" y="2347007"/>
                </a:lnTo>
                <a:lnTo>
                  <a:pt x="2438305" y="2329777"/>
                </a:lnTo>
                <a:lnTo>
                  <a:pt x="2480020" y="2311487"/>
                </a:lnTo>
                <a:lnTo>
                  <a:pt x="2521162" y="2292156"/>
                </a:lnTo>
                <a:lnTo>
                  <a:pt x="2561713" y="2271799"/>
                </a:lnTo>
                <a:lnTo>
                  <a:pt x="2601657" y="2250434"/>
                </a:lnTo>
                <a:lnTo>
                  <a:pt x="2640977" y="2228077"/>
                </a:lnTo>
                <a:lnTo>
                  <a:pt x="2679657" y="2204745"/>
                </a:lnTo>
                <a:lnTo>
                  <a:pt x="2717680" y="2180454"/>
                </a:lnTo>
                <a:lnTo>
                  <a:pt x="2755028" y="2155222"/>
                </a:lnTo>
                <a:lnTo>
                  <a:pt x="2791686" y="2129065"/>
                </a:lnTo>
                <a:lnTo>
                  <a:pt x="2827637" y="2102000"/>
                </a:lnTo>
                <a:lnTo>
                  <a:pt x="2862863" y="2074044"/>
                </a:lnTo>
                <a:lnTo>
                  <a:pt x="2897349" y="2045212"/>
                </a:lnTo>
                <a:lnTo>
                  <a:pt x="2931077" y="2015523"/>
                </a:lnTo>
                <a:lnTo>
                  <a:pt x="2964031" y="1984993"/>
                </a:lnTo>
                <a:lnTo>
                  <a:pt x="2996194" y="1953638"/>
                </a:lnTo>
                <a:lnTo>
                  <a:pt x="3027549" y="1921475"/>
                </a:lnTo>
                <a:lnTo>
                  <a:pt x="3058079" y="1888521"/>
                </a:lnTo>
                <a:lnTo>
                  <a:pt x="3087768" y="1854793"/>
                </a:lnTo>
                <a:lnTo>
                  <a:pt x="3116599" y="1820308"/>
                </a:lnTo>
                <a:lnTo>
                  <a:pt x="3144556" y="1785081"/>
                </a:lnTo>
                <a:lnTo>
                  <a:pt x="3171621" y="1749130"/>
                </a:lnTo>
                <a:lnTo>
                  <a:pt x="3197778" y="1712472"/>
                </a:lnTo>
                <a:lnTo>
                  <a:pt x="3223010" y="1675124"/>
                </a:lnTo>
                <a:lnTo>
                  <a:pt x="3247300" y="1637101"/>
                </a:lnTo>
                <a:lnTo>
                  <a:pt x="3270633" y="1598421"/>
                </a:lnTo>
                <a:lnTo>
                  <a:pt x="3292990" y="1559101"/>
                </a:lnTo>
                <a:lnTo>
                  <a:pt x="3314355" y="1519157"/>
                </a:lnTo>
                <a:lnTo>
                  <a:pt x="3334711" y="1478606"/>
                </a:lnTo>
                <a:lnTo>
                  <a:pt x="3354043" y="1437464"/>
                </a:lnTo>
                <a:lnTo>
                  <a:pt x="3372332" y="1395749"/>
                </a:lnTo>
                <a:lnTo>
                  <a:pt x="3389563" y="1353478"/>
                </a:lnTo>
                <a:lnTo>
                  <a:pt x="3405718" y="1310666"/>
                </a:lnTo>
                <a:lnTo>
                  <a:pt x="3420781" y="1267330"/>
                </a:lnTo>
                <a:lnTo>
                  <a:pt x="3434736" y="1223488"/>
                </a:lnTo>
                <a:lnTo>
                  <a:pt x="3447564" y="1179157"/>
                </a:lnTo>
                <a:lnTo>
                  <a:pt x="3459250" y="1134352"/>
                </a:lnTo>
                <a:lnTo>
                  <a:pt x="3469777" y="1089090"/>
                </a:lnTo>
                <a:lnTo>
                  <a:pt x="3479129" y="1043389"/>
                </a:lnTo>
                <a:lnTo>
                  <a:pt x="3487287" y="997265"/>
                </a:lnTo>
                <a:lnTo>
                  <a:pt x="3494237" y="950734"/>
                </a:lnTo>
                <a:lnTo>
                  <a:pt x="3499960" y="903814"/>
                </a:lnTo>
                <a:lnTo>
                  <a:pt x="3504441" y="856521"/>
                </a:lnTo>
                <a:lnTo>
                  <a:pt x="3507662" y="808873"/>
                </a:lnTo>
                <a:lnTo>
                  <a:pt x="3509607" y="760884"/>
                </a:lnTo>
                <a:lnTo>
                  <a:pt x="3510259" y="712573"/>
                </a:lnTo>
                <a:lnTo>
                  <a:pt x="3509607" y="664263"/>
                </a:lnTo>
                <a:lnTo>
                  <a:pt x="3507662" y="616274"/>
                </a:lnTo>
                <a:lnTo>
                  <a:pt x="3504441" y="568626"/>
                </a:lnTo>
                <a:lnTo>
                  <a:pt x="3499960" y="521333"/>
                </a:lnTo>
                <a:lnTo>
                  <a:pt x="3494237" y="474413"/>
                </a:lnTo>
                <a:lnTo>
                  <a:pt x="3487287" y="427882"/>
                </a:lnTo>
                <a:lnTo>
                  <a:pt x="3479129" y="381758"/>
                </a:lnTo>
                <a:lnTo>
                  <a:pt x="3469777" y="336057"/>
                </a:lnTo>
                <a:lnTo>
                  <a:pt x="3459250" y="290795"/>
                </a:lnTo>
                <a:lnTo>
                  <a:pt x="3447564" y="245990"/>
                </a:lnTo>
                <a:lnTo>
                  <a:pt x="3434736" y="201659"/>
                </a:lnTo>
                <a:lnTo>
                  <a:pt x="3420781" y="157817"/>
                </a:lnTo>
                <a:lnTo>
                  <a:pt x="3405718" y="114481"/>
                </a:lnTo>
                <a:lnTo>
                  <a:pt x="3389563" y="71669"/>
                </a:lnTo>
                <a:lnTo>
                  <a:pt x="3372332" y="29398"/>
                </a:lnTo>
                <a:lnTo>
                  <a:pt x="3359443" y="0"/>
                </a:lnTo>
              </a:path>
              <a:path w="3510280" h="2468245">
                <a:moveTo>
                  <a:pt x="150816" y="0"/>
                </a:moveTo>
                <a:lnTo>
                  <a:pt x="120696" y="71669"/>
                </a:lnTo>
                <a:lnTo>
                  <a:pt x="104540" y="114481"/>
                </a:lnTo>
                <a:lnTo>
                  <a:pt x="89477" y="157817"/>
                </a:lnTo>
                <a:lnTo>
                  <a:pt x="75523" y="201659"/>
                </a:lnTo>
                <a:lnTo>
                  <a:pt x="62694" y="245990"/>
                </a:lnTo>
                <a:lnTo>
                  <a:pt x="51008" y="290795"/>
                </a:lnTo>
                <a:lnTo>
                  <a:pt x="40481" y="336057"/>
                </a:lnTo>
                <a:lnTo>
                  <a:pt x="31130" y="381758"/>
                </a:lnTo>
                <a:lnTo>
                  <a:pt x="22971" y="427882"/>
                </a:lnTo>
                <a:lnTo>
                  <a:pt x="16022" y="474413"/>
                </a:lnTo>
                <a:lnTo>
                  <a:pt x="10298" y="521333"/>
                </a:lnTo>
                <a:lnTo>
                  <a:pt x="5818" y="568626"/>
                </a:lnTo>
                <a:lnTo>
                  <a:pt x="2597" y="616274"/>
                </a:lnTo>
                <a:lnTo>
                  <a:pt x="652" y="664263"/>
                </a:lnTo>
                <a:lnTo>
                  <a:pt x="0" y="712573"/>
                </a:lnTo>
                <a:lnTo>
                  <a:pt x="652" y="760884"/>
                </a:lnTo>
                <a:lnTo>
                  <a:pt x="2597" y="808873"/>
                </a:lnTo>
                <a:lnTo>
                  <a:pt x="5818" y="856521"/>
                </a:lnTo>
                <a:lnTo>
                  <a:pt x="10298" y="903814"/>
                </a:lnTo>
                <a:lnTo>
                  <a:pt x="16022" y="950734"/>
                </a:lnTo>
                <a:lnTo>
                  <a:pt x="22971" y="997265"/>
                </a:lnTo>
                <a:lnTo>
                  <a:pt x="31130" y="1043389"/>
                </a:lnTo>
                <a:lnTo>
                  <a:pt x="40481" y="1089090"/>
                </a:lnTo>
                <a:lnTo>
                  <a:pt x="51008" y="1134352"/>
                </a:lnTo>
                <a:lnTo>
                  <a:pt x="62694" y="1179157"/>
                </a:lnTo>
                <a:lnTo>
                  <a:pt x="75523" y="1223488"/>
                </a:lnTo>
                <a:lnTo>
                  <a:pt x="89477" y="1267330"/>
                </a:lnTo>
                <a:lnTo>
                  <a:pt x="104540" y="1310666"/>
                </a:lnTo>
                <a:lnTo>
                  <a:pt x="120696" y="1353478"/>
                </a:lnTo>
                <a:lnTo>
                  <a:pt x="137926" y="1395749"/>
                </a:lnTo>
                <a:lnTo>
                  <a:pt x="156216" y="1437464"/>
                </a:lnTo>
                <a:lnTo>
                  <a:pt x="175547" y="1478606"/>
                </a:lnTo>
                <a:lnTo>
                  <a:pt x="195904" y="1519157"/>
                </a:lnTo>
                <a:lnTo>
                  <a:pt x="217269" y="1559101"/>
                </a:lnTo>
                <a:lnTo>
                  <a:pt x="239626" y="1598421"/>
                </a:lnTo>
                <a:lnTo>
                  <a:pt x="262958" y="1637101"/>
                </a:lnTo>
                <a:lnTo>
                  <a:pt x="287249" y="1675124"/>
                </a:lnTo>
                <a:lnTo>
                  <a:pt x="312481" y="1712472"/>
                </a:lnTo>
                <a:lnTo>
                  <a:pt x="338638" y="1749130"/>
                </a:lnTo>
                <a:lnTo>
                  <a:pt x="365703" y="1785081"/>
                </a:lnTo>
                <a:lnTo>
                  <a:pt x="393659" y="1820308"/>
                </a:lnTo>
                <a:lnTo>
                  <a:pt x="422490" y="1854793"/>
                </a:lnTo>
                <a:lnTo>
                  <a:pt x="452180" y="1888521"/>
                </a:lnTo>
                <a:lnTo>
                  <a:pt x="482710" y="1921475"/>
                </a:lnTo>
                <a:lnTo>
                  <a:pt x="514065" y="1953638"/>
                </a:lnTo>
                <a:lnTo>
                  <a:pt x="546228" y="1984993"/>
                </a:lnTo>
                <a:lnTo>
                  <a:pt x="579181" y="2015523"/>
                </a:lnTo>
                <a:lnTo>
                  <a:pt x="612910" y="2045212"/>
                </a:lnTo>
                <a:lnTo>
                  <a:pt x="647395" y="2074044"/>
                </a:lnTo>
                <a:lnTo>
                  <a:pt x="682622" y="2102000"/>
                </a:lnTo>
                <a:lnTo>
                  <a:pt x="718572" y="2129065"/>
                </a:lnTo>
                <a:lnTo>
                  <a:pt x="755230" y="2155222"/>
                </a:lnTo>
                <a:lnTo>
                  <a:pt x="792579" y="2180454"/>
                </a:lnTo>
                <a:lnTo>
                  <a:pt x="830602" y="2204745"/>
                </a:lnTo>
                <a:lnTo>
                  <a:pt x="869282" y="2228077"/>
                </a:lnTo>
                <a:lnTo>
                  <a:pt x="908602" y="2250434"/>
                </a:lnTo>
                <a:lnTo>
                  <a:pt x="948546" y="2271799"/>
                </a:lnTo>
                <a:lnTo>
                  <a:pt x="989097" y="2292156"/>
                </a:lnTo>
                <a:lnTo>
                  <a:pt x="1030238" y="2311487"/>
                </a:lnTo>
                <a:lnTo>
                  <a:pt x="1071953" y="2329777"/>
                </a:lnTo>
                <a:lnTo>
                  <a:pt x="1114225" y="2347007"/>
                </a:lnTo>
                <a:lnTo>
                  <a:pt x="1157037" y="2363163"/>
                </a:lnTo>
                <a:lnTo>
                  <a:pt x="1200372" y="2378226"/>
                </a:lnTo>
                <a:lnTo>
                  <a:pt x="1244214" y="2392180"/>
                </a:lnTo>
                <a:lnTo>
                  <a:pt x="1288546" y="2405008"/>
                </a:lnTo>
                <a:lnTo>
                  <a:pt x="1333351" y="2416695"/>
                </a:lnTo>
                <a:lnTo>
                  <a:pt x="1378613" y="2427222"/>
                </a:lnTo>
                <a:lnTo>
                  <a:pt x="1424314" y="2436573"/>
                </a:lnTo>
                <a:lnTo>
                  <a:pt x="1470438" y="2444732"/>
                </a:lnTo>
                <a:lnTo>
                  <a:pt x="1516969" y="2451681"/>
                </a:lnTo>
                <a:lnTo>
                  <a:pt x="1563889" y="2457404"/>
                </a:lnTo>
                <a:lnTo>
                  <a:pt x="1611181" y="2461885"/>
                </a:lnTo>
                <a:lnTo>
                  <a:pt x="1658830" y="2465106"/>
                </a:lnTo>
                <a:lnTo>
                  <a:pt x="1706818" y="2467051"/>
                </a:lnTo>
                <a:lnTo>
                  <a:pt x="1755129" y="2467703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B3F23B28-7623-454A-B49D-9097962C8017}"/>
              </a:ext>
            </a:extLst>
          </p:cNvPr>
          <p:cNvSpPr/>
          <p:nvPr/>
        </p:nvSpPr>
        <p:spPr>
          <a:xfrm>
            <a:off x="0" y="5231512"/>
            <a:ext cx="2125980" cy="3104515"/>
          </a:xfrm>
          <a:custGeom>
            <a:avLst/>
            <a:gdLst/>
            <a:ahLst/>
            <a:cxnLst/>
            <a:rect l="l" t="t" r="r" b="b"/>
            <a:pathLst>
              <a:path w="2125980" h="3104515">
                <a:moveTo>
                  <a:pt x="0" y="0"/>
                </a:moveTo>
                <a:lnTo>
                  <a:pt x="0" y="2103476"/>
                </a:lnTo>
                <a:lnTo>
                  <a:pt x="31172" y="2146556"/>
                </a:lnTo>
                <a:lnTo>
                  <a:pt x="60016" y="2184777"/>
                </a:lnTo>
                <a:lnTo>
                  <a:pt x="89569" y="2222483"/>
                </a:lnTo>
                <a:lnTo>
                  <a:pt x="119824" y="2259662"/>
                </a:lnTo>
                <a:lnTo>
                  <a:pt x="150776" y="2296304"/>
                </a:lnTo>
                <a:lnTo>
                  <a:pt x="182418" y="2332397"/>
                </a:lnTo>
                <a:lnTo>
                  <a:pt x="214743" y="2367929"/>
                </a:lnTo>
                <a:lnTo>
                  <a:pt x="247747" y="2402890"/>
                </a:lnTo>
                <a:lnTo>
                  <a:pt x="281422" y="2437269"/>
                </a:lnTo>
                <a:lnTo>
                  <a:pt x="315762" y="2471053"/>
                </a:lnTo>
                <a:lnTo>
                  <a:pt x="350761" y="2504232"/>
                </a:lnTo>
                <a:lnTo>
                  <a:pt x="386413" y="2536794"/>
                </a:lnTo>
                <a:lnTo>
                  <a:pt x="422711" y="2568728"/>
                </a:lnTo>
                <a:lnTo>
                  <a:pt x="459649" y="2600023"/>
                </a:lnTo>
                <a:lnTo>
                  <a:pt x="497221" y="2630667"/>
                </a:lnTo>
                <a:lnTo>
                  <a:pt x="535421" y="2660650"/>
                </a:lnTo>
                <a:lnTo>
                  <a:pt x="574242" y="2689960"/>
                </a:lnTo>
                <a:lnTo>
                  <a:pt x="613679" y="2718586"/>
                </a:lnTo>
                <a:lnTo>
                  <a:pt x="653724" y="2746516"/>
                </a:lnTo>
                <a:lnTo>
                  <a:pt x="694372" y="2773739"/>
                </a:lnTo>
                <a:lnTo>
                  <a:pt x="735617" y="2800244"/>
                </a:lnTo>
                <a:lnTo>
                  <a:pt x="777451" y="2826019"/>
                </a:lnTo>
                <a:lnTo>
                  <a:pt x="819870" y="2851054"/>
                </a:lnTo>
                <a:lnTo>
                  <a:pt x="862866" y="2875337"/>
                </a:lnTo>
                <a:lnTo>
                  <a:pt x="906434" y="2898857"/>
                </a:lnTo>
                <a:lnTo>
                  <a:pt x="950567" y="2921602"/>
                </a:lnTo>
                <a:lnTo>
                  <a:pt x="995259" y="2943562"/>
                </a:lnTo>
                <a:lnTo>
                  <a:pt x="1040504" y="2964724"/>
                </a:lnTo>
                <a:lnTo>
                  <a:pt x="1086295" y="2985078"/>
                </a:lnTo>
                <a:lnTo>
                  <a:pt x="1132626" y="3004613"/>
                </a:lnTo>
                <a:lnTo>
                  <a:pt x="1179491" y="3023317"/>
                </a:lnTo>
                <a:lnTo>
                  <a:pt x="1226884" y="3041178"/>
                </a:lnTo>
                <a:lnTo>
                  <a:pt x="1274798" y="3058186"/>
                </a:lnTo>
                <a:lnTo>
                  <a:pt x="1323228" y="3074329"/>
                </a:lnTo>
                <a:lnTo>
                  <a:pt x="1372166" y="3089596"/>
                </a:lnTo>
                <a:lnTo>
                  <a:pt x="1421608" y="3103976"/>
                </a:lnTo>
                <a:lnTo>
                  <a:pt x="2125586" y="594912"/>
                </a:lnTo>
                <a:lnTo>
                  <a:pt x="0" y="0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223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xmlns="" id="{FA3ECA57-00DD-FE4D-B54E-DBB266B38771}"/>
              </a:ext>
            </a:extLst>
          </p:cNvPr>
          <p:cNvSpPr/>
          <p:nvPr/>
        </p:nvSpPr>
        <p:spPr>
          <a:xfrm>
            <a:off x="1973997" y="4085405"/>
            <a:ext cx="16156305" cy="4678045"/>
          </a:xfrm>
          <a:custGeom>
            <a:avLst/>
            <a:gdLst/>
            <a:ahLst/>
            <a:cxnLst/>
            <a:rect l="l" t="t" r="r" b="b"/>
            <a:pathLst>
              <a:path w="16156305" h="4678045">
                <a:moveTo>
                  <a:pt x="13971589" y="0"/>
                </a:moveTo>
                <a:lnTo>
                  <a:pt x="13923101" y="844"/>
                </a:lnTo>
                <a:lnTo>
                  <a:pt x="2109848" y="335975"/>
                </a:lnTo>
                <a:lnTo>
                  <a:pt x="2061390" y="337881"/>
                </a:lnTo>
                <a:lnTo>
                  <a:pt x="2013222" y="340833"/>
                </a:lnTo>
                <a:lnTo>
                  <a:pt x="1965354" y="344820"/>
                </a:lnTo>
                <a:lnTo>
                  <a:pt x="1917797" y="349831"/>
                </a:lnTo>
                <a:lnTo>
                  <a:pt x="1870562" y="355855"/>
                </a:lnTo>
                <a:lnTo>
                  <a:pt x="1823659" y="362879"/>
                </a:lnTo>
                <a:lnTo>
                  <a:pt x="1777099" y="370893"/>
                </a:lnTo>
                <a:lnTo>
                  <a:pt x="1730894" y="379885"/>
                </a:lnTo>
                <a:lnTo>
                  <a:pt x="1685053" y="389845"/>
                </a:lnTo>
                <a:lnTo>
                  <a:pt x="1639587" y="400760"/>
                </a:lnTo>
                <a:lnTo>
                  <a:pt x="1594508" y="412619"/>
                </a:lnTo>
                <a:lnTo>
                  <a:pt x="1549825" y="425411"/>
                </a:lnTo>
                <a:lnTo>
                  <a:pt x="1505549" y="439125"/>
                </a:lnTo>
                <a:lnTo>
                  <a:pt x="1461692" y="453750"/>
                </a:lnTo>
                <a:lnTo>
                  <a:pt x="1418264" y="469273"/>
                </a:lnTo>
                <a:lnTo>
                  <a:pt x="1375276" y="485684"/>
                </a:lnTo>
                <a:lnTo>
                  <a:pt x="1332738" y="502971"/>
                </a:lnTo>
                <a:lnTo>
                  <a:pt x="1290660" y="521123"/>
                </a:lnTo>
                <a:lnTo>
                  <a:pt x="1249055" y="540129"/>
                </a:lnTo>
                <a:lnTo>
                  <a:pt x="1207932" y="559977"/>
                </a:lnTo>
                <a:lnTo>
                  <a:pt x="1167303" y="580656"/>
                </a:lnTo>
                <a:lnTo>
                  <a:pt x="1127177" y="602154"/>
                </a:lnTo>
                <a:lnTo>
                  <a:pt x="1087566" y="624461"/>
                </a:lnTo>
                <a:lnTo>
                  <a:pt x="1048480" y="647564"/>
                </a:lnTo>
                <a:lnTo>
                  <a:pt x="1009931" y="671453"/>
                </a:lnTo>
                <a:lnTo>
                  <a:pt x="971928" y="696117"/>
                </a:lnTo>
                <a:lnTo>
                  <a:pt x="934483" y="721543"/>
                </a:lnTo>
                <a:lnTo>
                  <a:pt x="897605" y="747721"/>
                </a:lnTo>
                <a:lnTo>
                  <a:pt x="861307" y="774638"/>
                </a:lnTo>
                <a:lnTo>
                  <a:pt x="825599" y="802285"/>
                </a:lnTo>
                <a:lnTo>
                  <a:pt x="790491" y="830649"/>
                </a:lnTo>
                <a:lnTo>
                  <a:pt x="755994" y="859720"/>
                </a:lnTo>
                <a:lnTo>
                  <a:pt x="722119" y="889485"/>
                </a:lnTo>
                <a:lnTo>
                  <a:pt x="688876" y="919934"/>
                </a:lnTo>
                <a:lnTo>
                  <a:pt x="656276" y="951055"/>
                </a:lnTo>
                <a:lnTo>
                  <a:pt x="624331" y="982836"/>
                </a:lnTo>
                <a:lnTo>
                  <a:pt x="593050" y="1015267"/>
                </a:lnTo>
                <a:lnTo>
                  <a:pt x="562444" y="1048337"/>
                </a:lnTo>
                <a:lnTo>
                  <a:pt x="532525" y="1082033"/>
                </a:lnTo>
                <a:lnTo>
                  <a:pt x="503302" y="1116344"/>
                </a:lnTo>
                <a:lnTo>
                  <a:pt x="474787" y="1151260"/>
                </a:lnTo>
                <a:lnTo>
                  <a:pt x="446991" y="1186768"/>
                </a:lnTo>
                <a:lnTo>
                  <a:pt x="419923" y="1222857"/>
                </a:lnTo>
                <a:lnTo>
                  <a:pt x="393594" y="1259517"/>
                </a:lnTo>
                <a:lnTo>
                  <a:pt x="368017" y="1296736"/>
                </a:lnTo>
                <a:lnTo>
                  <a:pt x="343200" y="1334501"/>
                </a:lnTo>
                <a:lnTo>
                  <a:pt x="319155" y="1372803"/>
                </a:lnTo>
                <a:lnTo>
                  <a:pt x="295893" y="1411630"/>
                </a:lnTo>
                <a:lnTo>
                  <a:pt x="273424" y="1450970"/>
                </a:lnTo>
                <a:lnTo>
                  <a:pt x="251758" y="1490812"/>
                </a:lnTo>
                <a:lnTo>
                  <a:pt x="230908" y="1531145"/>
                </a:lnTo>
                <a:lnTo>
                  <a:pt x="210883" y="1571956"/>
                </a:lnTo>
                <a:lnTo>
                  <a:pt x="191694" y="1613236"/>
                </a:lnTo>
                <a:lnTo>
                  <a:pt x="173352" y="1654973"/>
                </a:lnTo>
                <a:lnTo>
                  <a:pt x="155867" y="1697155"/>
                </a:lnTo>
                <a:lnTo>
                  <a:pt x="139251" y="1739771"/>
                </a:lnTo>
                <a:lnTo>
                  <a:pt x="123513" y="1782810"/>
                </a:lnTo>
                <a:lnTo>
                  <a:pt x="108666" y="1826259"/>
                </a:lnTo>
                <a:lnTo>
                  <a:pt x="94718" y="1870109"/>
                </a:lnTo>
                <a:lnTo>
                  <a:pt x="81682" y="1914348"/>
                </a:lnTo>
                <a:lnTo>
                  <a:pt x="69568" y="1958963"/>
                </a:lnTo>
                <a:lnTo>
                  <a:pt x="58386" y="2003945"/>
                </a:lnTo>
                <a:lnTo>
                  <a:pt x="48148" y="2049281"/>
                </a:lnTo>
                <a:lnTo>
                  <a:pt x="38863" y="2094960"/>
                </a:lnTo>
                <a:lnTo>
                  <a:pt x="30543" y="2140972"/>
                </a:lnTo>
                <a:lnTo>
                  <a:pt x="23199" y="2187304"/>
                </a:lnTo>
                <a:lnTo>
                  <a:pt x="16841" y="2233945"/>
                </a:lnTo>
                <a:lnTo>
                  <a:pt x="11479" y="2280884"/>
                </a:lnTo>
                <a:lnTo>
                  <a:pt x="7125" y="2328109"/>
                </a:lnTo>
                <a:lnTo>
                  <a:pt x="3790" y="2375610"/>
                </a:lnTo>
                <a:lnTo>
                  <a:pt x="1483" y="2423374"/>
                </a:lnTo>
                <a:lnTo>
                  <a:pt x="216" y="2471391"/>
                </a:lnTo>
                <a:lnTo>
                  <a:pt x="0" y="2519650"/>
                </a:lnTo>
                <a:lnTo>
                  <a:pt x="844" y="2568138"/>
                </a:lnTo>
                <a:lnTo>
                  <a:pt x="2750" y="2616596"/>
                </a:lnTo>
                <a:lnTo>
                  <a:pt x="5702" y="2664764"/>
                </a:lnTo>
                <a:lnTo>
                  <a:pt x="9689" y="2712632"/>
                </a:lnTo>
                <a:lnTo>
                  <a:pt x="14700" y="2760189"/>
                </a:lnTo>
                <a:lnTo>
                  <a:pt x="20723" y="2807424"/>
                </a:lnTo>
                <a:lnTo>
                  <a:pt x="27748" y="2854327"/>
                </a:lnTo>
                <a:lnTo>
                  <a:pt x="35762" y="2900886"/>
                </a:lnTo>
                <a:lnTo>
                  <a:pt x="44754" y="2947092"/>
                </a:lnTo>
                <a:lnTo>
                  <a:pt x="54713" y="2992933"/>
                </a:lnTo>
                <a:lnTo>
                  <a:pt x="65628" y="3038399"/>
                </a:lnTo>
                <a:lnTo>
                  <a:pt x="77488" y="3083478"/>
                </a:lnTo>
                <a:lnTo>
                  <a:pt x="90280" y="3128161"/>
                </a:lnTo>
                <a:lnTo>
                  <a:pt x="103994" y="3172436"/>
                </a:lnTo>
                <a:lnTo>
                  <a:pt x="118618" y="3216293"/>
                </a:lnTo>
                <a:lnTo>
                  <a:pt x="134142" y="3259721"/>
                </a:lnTo>
                <a:lnTo>
                  <a:pt x="150553" y="3302710"/>
                </a:lnTo>
                <a:lnTo>
                  <a:pt x="167840" y="3345248"/>
                </a:lnTo>
                <a:lnTo>
                  <a:pt x="185992" y="3387325"/>
                </a:lnTo>
                <a:lnTo>
                  <a:pt x="204998" y="3428931"/>
                </a:lnTo>
                <a:lnTo>
                  <a:pt x="224846" y="3470053"/>
                </a:lnTo>
                <a:lnTo>
                  <a:pt x="245524" y="3510683"/>
                </a:lnTo>
                <a:lnTo>
                  <a:pt x="267023" y="3550809"/>
                </a:lnTo>
                <a:lnTo>
                  <a:pt x="289330" y="3590420"/>
                </a:lnTo>
                <a:lnTo>
                  <a:pt x="312433" y="3629505"/>
                </a:lnTo>
                <a:lnTo>
                  <a:pt x="336322" y="3668055"/>
                </a:lnTo>
                <a:lnTo>
                  <a:pt x="360986" y="3706058"/>
                </a:lnTo>
                <a:lnTo>
                  <a:pt x="386412" y="3743503"/>
                </a:lnTo>
                <a:lnTo>
                  <a:pt x="412589" y="3780380"/>
                </a:lnTo>
                <a:lnTo>
                  <a:pt x="439507" y="3816678"/>
                </a:lnTo>
                <a:lnTo>
                  <a:pt x="467154" y="3852387"/>
                </a:lnTo>
                <a:lnTo>
                  <a:pt x="495518" y="3887495"/>
                </a:lnTo>
                <a:lnTo>
                  <a:pt x="524589" y="3921992"/>
                </a:lnTo>
                <a:lnTo>
                  <a:pt x="554354" y="3955867"/>
                </a:lnTo>
                <a:lnTo>
                  <a:pt x="584803" y="3989110"/>
                </a:lnTo>
                <a:lnTo>
                  <a:pt x="615924" y="4021709"/>
                </a:lnTo>
                <a:lnTo>
                  <a:pt x="647705" y="4053655"/>
                </a:lnTo>
                <a:lnTo>
                  <a:pt x="680136" y="4084936"/>
                </a:lnTo>
                <a:lnTo>
                  <a:pt x="713205" y="4115541"/>
                </a:lnTo>
                <a:lnTo>
                  <a:pt x="746901" y="4145461"/>
                </a:lnTo>
                <a:lnTo>
                  <a:pt x="781213" y="4174683"/>
                </a:lnTo>
                <a:lnTo>
                  <a:pt x="816128" y="4203198"/>
                </a:lnTo>
                <a:lnTo>
                  <a:pt x="851637" y="4230995"/>
                </a:lnTo>
                <a:lnTo>
                  <a:pt x="887726" y="4258063"/>
                </a:lnTo>
                <a:lnTo>
                  <a:pt x="924386" y="4284391"/>
                </a:lnTo>
                <a:lnTo>
                  <a:pt x="961604" y="4309969"/>
                </a:lnTo>
                <a:lnTo>
                  <a:pt x="999370" y="4334786"/>
                </a:lnTo>
                <a:lnTo>
                  <a:pt x="1037672" y="4358831"/>
                </a:lnTo>
                <a:lnTo>
                  <a:pt x="1076499" y="4382093"/>
                </a:lnTo>
                <a:lnTo>
                  <a:pt x="1115839" y="4404562"/>
                </a:lnTo>
                <a:lnTo>
                  <a:pt x="1155681" y="4426227"/>
                </a:lnTo>
                <a:lnTo>
                  <a:pt x="1196013" y="4447078"/>
                </a:lnTo>
                <a:lnTo>
                  <a:pt x="1236825" y="4467103"/>
                </a:lnTo>
                <a:lnTo>
                  <a:pt x="1278105" y="4486292"/>
                </a:lnTo>
                <a:lnTo>
                  <a:pt x="1319842" y="4504634"/>
                </a:lnTo>
                <a:lnTo>
                  <a:pt x="1362024" y="4522119"/>
                </a:lnTo>
                <a:lnTo>
                  <a:pt x="1404640" y="4538735"/>
                </a:lnTo>
                <a:lnTo>
                  <a:pt x="1447678" y="4554472"/>
                </a:lnTo>
                <a:lnTo>
                  <a:pt x="1491128" y="4569320"/>
                </a:lnTo>
                <a:lnTo>
                  <a:pt x="1534978" y="4583267"/>
                </a:lnTo>
                <a:lnTo>
                  <a:pt x="1579216" y="4596303"/>
                </a:lnTo>
                <a:lnTo>
                  <a:pt x="1623832" y="4608418"/>
                </a:lnTo>
                <a:lnTo>
                  <a:pt x="1668814" y="4619599"/>
                </a:lnTo>
                <a:lnTo>
                  <a:pt x="1714150" y="4629838"/>
                </a:lnTo>
                <a:lnTo>
                  <a:pt x="1759829" y="4639123"/>
                </a:lnTo>
                <a:lnTo>
                  <a:pt x="1805840" y="4647442"/>
                </a:lnTo>
                <a:lnTo>
                  <a:pt x="1852172" y="4654787"/>
                </a:lnTo>
                <a:lnTo>
                  <a:pt x="1898813" y="4661145"/>
                </a:lnTo>
                <a:lnTo>
                  <a:pt x="1945752" y="4666507"/>
                </a:lnTo>
                <a:lnTo>
                  <a:pt x="1992978" y="4670860"/>
                </a:lnTo>
                <a:lnTo>
                  <a:pt x="2040479" y="4674196"/>
                </a:lnTo>
                <a:lnTo>
                  <a:pt x="2088243" y="4676503"/>
                </a:lnTo>
                <a:lnTo>
                  <a:pt x="2136260" y="4677770"/>
                </a:lnTo>
                <a:lnTo>
                  <a:pt x="2184518" y="4677986"/>
                </a:lnTo>
                <a:lnTo>
                  <a:pt x="2233007" y="4677142"/>
                </a:lnTo>
                <a:lnTo>
                  <a:pt x="14046259" y="4342010"/>
                </a:lnTo>
                <a:lnTo>
                  <a:pt x="14094717" y="4340105"/>
                </a:lnTo>
                <a:lnTo>
                  <a:pt x="14142885" y="4337152"/>
                </a:lnTo>
                <a:lnTo>
                  <a:pt x="14190752" y="4333165"/>
                </a:lnTo>
                <a:lnTo>
                  <a:pt x="14238309" y="4328154"/>
                </a:lnTo>
                <a:lnTo>
                  <a:pt x="14285544" y="4322131"/>
                </a:lnTo>
                <a:lnTo>
                  <a:pt x="14332446" y="4315107"/>
                </a:lnTo>
                <a:lnTo>
                  <a:pt x="14379005" y="4307093"/>
                </a:lnTo>
                <a:lnTo>
                  <a:pt x="14425211" y="4298100"/>
                </a:lnTo>
                <a:lnTo>
                  <a:pt x="14471051" y="4288141"/>
                </a:lnTo>
                <a:lnTo>
                  <a:pt x="14516517" y="4277226"/>
                </a:lnTo>
                <a:lnTo>
                  <a:pt x="14561596" y="4265367"/>
                </a:lnTo>
                <a:lnTo>
                  <a:pt x="14606278" y="4252574"/>
                </a:lnTo>
                <a:lnTo>
                  <a:pt x="14650553" y="4238860"/>
                </a:lnTo>
                <a:lnTo>
                  <a:pt x="14694410" y="4224236"/>
                </a:lnTo>
                <a:lnTo>
                  <a:pt x="14737838" y="4208713"/>
                </a:lnTo>
                <a:lnTo>
                  <a:pt x="14780826" y="4192302"/>
                </a:lnTo>
                <a:lnTo>
                  <a:pt x="14823364" y="4175015"/>
                </a:lnTo>
                <a:lnTo>
                  <a:pt x="14865441" y="4156863"/>
                </a:lnTo>
                <a:lnTo>
                  <a:pt x="14907046" y="4137857"/>
                </a:lnTo>
                <a:lnTo>
                  <a:pt x="14948169" y="4118009"/>
                </a:lnTo>
                <a:lnTo>
                  <a:pt x="14988798" y="4097330"/>
                </a:lnTo>
                <a:lnTo>
                  <a:pt x="15028924" y="4075832"/>
                </a:lnTo>
                <a:lnTo>
                  <a:pt x="15068535" y="4053525"/>
                </a:lnTo>
                <a:lnTo>
                  <a:pt x="15107620" y="4030421"/>
                </a:lnTo>
                <a:lnTo>
                  <a:pt x="15146170" y="4006532"/>
                </a:lnTo>
                <a:lnTo>
                  <a:pt x="15184172" y="3981869"/>
                </a:lnTo>
                <a:lnTo>
                  <a:pt x="15221618" y="3956443"/>
                </a:lnTo>
                <a:lnTo>
                  <a:pt x="15258494" y="3930265"/>
                </a:lnTo>
                <a:lnTo>
                  <a:pt x="15294793" y="3903347"/>
                </a:lnTo>
                <a:lnTo>
                  <a:pt x="15330501" y="3875700"/>
                </a:lnTo>
                <a:lnTo>
                  <a:pt x="15365609" y="3847336"/>
                </a:lnTo>
                <a:lnTo>
                  <a:pt x="15400106" y="3818266"/>
                </a:lnTo>
                <a:lnTo>
                  <a:pt x="15433981" y="3788501"/>
                </a:lnTo>
                <a:lnTo>
                  <a:pt x="15467224" y="3758052"/>
                </a:lnTo>
                <a:lnTo>
                  <a:pt x="15499823" y="3726931"/>
                </a:lnTo>
                <a:lnTo>
                  <a:pt x="15531769" y="3695149"/>
                </a:lnTo>
                <a:lnTo>
                  <a:pt x="15563050" y="3662718"/>
                </a:lnTo>
                <a:lnTo>
                  <a:pt x="15593655" y="3629649"/>
                </a:lnTo>
                <a:lnTo>
                  <a:pt x="15623575" y="3595953"/>
                </a:lnTo>
                <a:lnTo>
                  <a:pt x="15652797" y="3561642"/>
                </a:lnTo>
                <a:lnTo>
                  <a:pt x="15681312" y="3526726"/>
                </a:lnTo>
                <a:lnTo>
                  <a:pt x="15709109" y="3491218"/>
                </a:lnTo>
                <a:lnTo>
                  <a:pt x="15736177" y="3455128"/>
                </a:lnTo>
                <a:lnTo>
                  <a:pt x="15762505" y="3418468"/>
                </a:lnTo>
                <a:lnTo>
                  <a:pt x="15788083" y="3381250"/>
                </a:lnTo>
                <a:lnTo>
                  <a:pt x="15812900" y="3343484"/>
                </a:lnTo>
                <a:lnTo>
                  <a:pt x="15836945" y="3305182"/>
                </a:lnTo>
                <a:lnTo>
                  <a:pt x="15860208" y="3266356"/>
                </a:lnTo>
                <a:lnTo>
                  <a:pt x="15882677" y="3227016"/>
                </a:lnTo>
                <a:lnTo>
                  <a:pt x="15904342" y="3187174"/>
                </a:lnTo>
                <a:lnTo>
                  <a:pt x="15925193" y="3146841"/>
                </a:lnTo>
                <a:lnTo>
                  <a:pt x="15945218" y="3106029"/>
                </a:lnTo>
                <a:lnTo>
                  <a:pt x="15964407" y="3064749"/>
                </a:lnTo>
                <a:lnTo>
                  <a:pt x="15982749" y="3023013"/>
                </a:lnTo>
                <a:lnTo>
                  <a:pt x="16000234" y="2980831"/>
                </a:lnTo>
                <a:lnTo>
                  <a:pt x="16016851" y="2938215"/>
                </a:lnTo>
                <a:lnTo>
                  <a:pt x="16032588" y="2895176"/>
                </a:lnTo>
                <a:lnTo>
                  <a:pt x="16047436" y="2851726"/>
                </a:lnTo>
                <a:lnTo>
                  <a:pt x="16061384" y="2807877"/>
                </a:lnTo>
                <a:lnTo>
                  <a:pt x="16074420" y="2763638"/>
                </a:lnTo>
                <a:lnTo>
                  <a:pt x="16086535" y="2719022"/>
                </a:lnTo>
                <a:lnTo>
                  <a:pt x="16097717" y="2674041"/>
                </a:lnTo>
                <a:lnTo>
                  <a:pt x="16107956" y="2628705"/>
                </a:lnTo>
                <a:lnTo>
                  <a:pt x="16117241" y="2583025"/>
                </a:lnTo>
                <a:lnTo>
                  <a:pt x="16125561" y="2537014"/>
                </a:lnTo>
                <a:lnTo>
                  <a:pt x="16132905" y="2490682"/>
                </a:lnTo>
                <a:lnTo>
                  <a:pt x="16139264" y="2444041"/>
                </a:lnTo>
                <a:lnTo>
                  <a:pt x="16144626" y="2397102"/>
                </a:lnTo>
                <a:lnTo>
                  <a:pt x="16148980" y="2349877"/>
                </a:lnTo>
                <a:lnTo>
                  <a:pt x="16152316" y="2302376"/>
                </a:lnTo>
                <a:lnTo>
                  <a:pt x="16154623" y="2254611"/>
                </a:lnTo>
                <a:lnTo>
                  <a:pt x="16155891" y="2206594"/>
                </a:lnTo>
                <a:lnTo>
                  <a:pt x="16156107" y="2158336"/>
                </a:lnTo>
                <a:lnTo>
                  <a:pt x="16155263" y="2109848"/>
                </a:lnTo>
                <a:lnTo>
                  <a:pt x="16153357" y="2061390"/>
                </a:lnTo>
                <a:lnTo>
                  <a:pt x="16150405" y="2013222"/>
                </a:lnTo>
                <a:lnTo>
                  <a:pt x="16146418" y="1965354"/>
                </a:lnTo>
                <a:lnTo>
                  <a:pt x="16141407" y="1917797"/>
                </a:lnTo>
                <a:lnTo>
                  <a:pt x="16135384" y="1870562"/>
                </a:lnTo>
                <a:lnTo>
                  <a:pt x="16128360" y="1823659"/>
                </a:lnTo>
                <a:lnTo>
                  <a:pt x="16120346" y="1777099"/>
                </a:lnTo>
                <a:lnTo>
                  <a:pt x="16111353" y="1730894"/>
                </a:lnTo>
                <a:lnTo>
                  <a:pt x="16101394" y="1685053"/>
                </a:lnTo>
                <a:lnTo>
                  <a:pt x="16090479" y="1639587"/>
                </a:lnTo>
                <a:lnTo>
                  <a:pt x="16078620" y="1594508"/>
                </a:lnTo>
                <a:lnTo>
                  <a:pt x="16065827" y="1549825"/>
                </a:lnTo>
                <a:lnTo>
                  <a:pt x="16052113" y="1505549"/>
                </a:lnTo>
                <a:lnTo>
                  <a:pt x="16037489" y="1461692"/>
                </a:lnTo>
                <a:lnTo>
                  <a:pt x="16021966" y="1418264"/>
                </a:lnTo>
                <a:lnTo>
                  <a:pt x="16005555" y="1375276"/>
                </a:lnTo>
                <a:lnTo>
                  <a:pt x="15988268" y="1332738"/>
                </a:lnTo>
                <a:lnTo>
                  <a:pt x="15970115" y="1290660"/>
                </a:lnTo>
                <a:lnTo>
                  <a:pt x="15951110" y="1249055"/>
                </a:lnTo>
                <a:lnTo>
                  <a:pt x="15931262" y="1207932"/>
                </a:lnTo>
                <a:lnTo>
                  <a:pt x="15910583" y="1167303"/>
                </a:lnTo>
                <a:lnTo>
                  <a:pt x="15889085" y="1127177"/>
                </a:lnTo>
                <a:lnTo>
                  <a:pt x="15866778" y="1087566"/>
                </a:lnTo>
                <a:lnTo>
                  <a:pt x="15843674" y="1048480"/>
                </a:lnTo>
                <a:lnTo>
                  <a:pt x="15819785" y="1009931"/>
                </a:lnTo>
                <a:lnTo>
                  <a:pt x="15795122" y="971928"/>
                </a:lnTo>
                <a:lnTo>
                  <a:pt x="15769696" y="934483"/>
                </a:lnTo>
                <a:lnTo>
                  <a:pt x="15743518" y="897605"/>
                </a:lnTo>
                <a:lnTo>
                  <a:pt x="15716600" y="861307"/>
                </a:lnTo>
                <a:lnTo>
                  <a:pt x="15688953" y="825599"/>
                </a:lnTo>
                <a:lnTo>
                  <a:pt x="15660589" y="790491"/>
                </a:lnTo>
                <a:lnTo>
                  <a:pt x="15631519" y="755994"/>
                </a:lnTo>
                <a:lnTo>
                  <a:pt x="15601753" y="722119"/>
                </a:lnTo>
                <a:lnTo>
                  <a:pt x="15571305" y="688876"/>
                </a:lnTo>
                <a:lnTo>
                  <a:pt x="15540184" y="656276"/>
                </a:lnTo>
                <a:lnTo>
                  <a:pt x="15508402" y="624331"/>
                </a:lnTo>
                <a:lnTo>
                  <a:pt x="15475971" y="593050"/>
                </a:lnTo>
                <a:lnTo>
                  <a:pt x="15442902" y="562444"/>
                </a:lnTo>
                <a:lnTo>
                  <a:pt x="15409206" y="532525"/>
                </a:lnTo>
                <a:lnTo>
                  <a:pt x="15374894" y="503302"/>
                </a:lnTo>
                <a:lnTo>
                  <a:pt x="15339979" y="474787"/>
                </a:lnTo>
                <a:lnTo>
                  <a:pt x="15304471" y="446991"/>
                </a:lnTo>
                <a:lnTo>
                  <a:pt x="15268381" y="419923"/>
                </a:lnTo>
                <a:lnTo>
                  <a:pt x="15231721" y="393594"/>
                </a:lnTo>
                <a:lnTo>
                  <a:pt x="15194503" y="368017"/>
                </a:lnTo>
                <a:lnTo>
                  <a:pt x="15156737" y="343200"/>
                </a:lnTo>
                <a:lnTo>
                  <a:pt x="15118435" y="319155"/>
                </a:lnTo>
                <a:lnTo>
                  <a:pt x="15079609" y="295893"/>
                </a:lnTo>
                <a:lnTo>
                  <a:pt x="15040269" y="273424"/>
                </a:lnTo>
                <a:lnTo>
                  <a:pt x="15000427" y="251758"/>
                </a:lnTo>
                <a:lnTo>
                  <a:pt x="14960094" y="230908"/>
                </a:lnTo>
                <a:lnTo>
                  <a:pt x="14919282" y="210883"/>
                </a:lnTo>
                <a:lnTo>
                  <a:pt x="14878002" y="191694"/>
                </a:lnTo>
                <a:lnTo>
                  <a:pt x="14836265" y="173352"/>
                </a:lnTo>
                <a:lnTo>
                  <a:pt x="14794083" y="155867"/>
                </a:lnTo>
                <a:lnTo>
                  <a:pt x="14751468" y="139251"/>
                </a:lnTo>
                <a:lnTo>
                  <a:pt x="14708429" y="123513"/>
                </a:lnTo>
                <a:lnTo>
                  <a:pt x="14664979" y="108666"/>
                </a:lnTo>
                <a:lnTo>
                  <a:pt x="14621129" y="94718"/>
                </a:lnTo>
                <a:lnTo>
                  <a:pt x="14576891" y="81682"/>
                </a:lnTo>
                <a:lnTo>
                  <a:pt x="14532275" y="69568"/>
                </a:lnTo>
                <a:lnTo>
                  <a:pt x="14487294" y="58386"/>
                </a:lnTo>
                <a:lnTo>
                  <a:pt x="14441958" y="48148"/>
                </a:lnTo>
                <a:lnTo>
                  <a:pt x="14396278" y="38863"/>
                </a:lnTo>
                <a:lnTo>
                  <a:pt x="14350267" y="30543"/>
                </a:lnTo>
                <a:lnTo>
                  <a:pt x="14303935" y="23199"/>
                </a:lnTo>
                <a:lnTo>
                  <a:pt x="14257294" y="16841"/>
                </a:lnTo>
                <a:lnTo>
                  <a:pt x="14210355" y="11479"/>
                </a:lnTo>
                <a:lnTo>
                  <a:pt x="14163129" y="7125"/>
                </a:lnTo>
                <a:lnTo>
                  <a:pt x="14115629" y="3790"/>
                </a:lnTo>
                <a:lnTo>
                  <a:pt x="14067864" y="1483"/>
                </a:lnTo>
                <a:lnTo>
                  <a:pt x="14019847" y="216"/>
                </a:lnTo>
                <a:lnTo>
                  <a:pt x="13971589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42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3155483" y="4901889"/>
            <a:ext cx="13714454" cy="3287110"/>
            <a:chOff x="3155483" y="4901889"/>
            <a:chExt cx="13714454" cy="3287110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57FF1135-9406-DE49-B7A9-076C7F03B4D2}"/>
                </a:ext>
              </a:extLst>
            </p:cNvPr>
            <p:cNvSpPr txBox="1"/>
            <p:nvPr/>
          </p:nvSpPr>
          <p:spPr>
            <a:xfrm rot="21540000">
              <a:off x="3155483" y="4901889"/>
              <a:ext cx="13714454" cy="10141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709"/>
                </a:lnSpc>
              </a:pPr>
              <a:r>
                <a:rPr sz="7500" b="1" spc="-60" dirty="0">
                  <a:latin typeface="Goethe FF Clan" panose="020B0506030101020104" pitchFamily="34" charset="0"/>
                  <a:cs typeface="Verdana"/>
                </a:rPr>
                <a:t>Weil sie den Krieg gewonnen</a:t>
              </a: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12008EF9-953C-EB49-B911-1AD6DA204A88}"/>
                </a:ext>
              </a:extLst>
            </p:cNvPr>
            <p:cNvSpPr txBox="1"/>
            <p:nvPr/>
          </p:nvSpPr>
          <p:spPr>
            <a:xfrm rot="21540000">
              <a:off x="4438685" y="6055223"/>
              <a:ext cx="11204314" cy="10141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709"/>
                </a:lnSpc>
              </a:pPr>
              <a:r>
                <a:rPr sz="7500" b="1" spc="-60" dirty="0">
                  <a:latin typeface="Goethe FF Clan" panose="020B0506030101020104" pitchFamily="34" charset="0"/>
                  <a:cs typeface="Verdana"/>
                </a:rPr>
                <a:t>hatten und Deutschland</a:t>
              </a:r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B5C32F8B-1A75-504D-9ECB-ADC2FA1D798F}"/>
                </a:ext>
              </a:extLst>
            </p:cNvPr>
            <p:cNvSpPr txBox="1"/>
            <p:nvPr/>
          </p:nvSpPr>
          <p:spPr>
            <a:xfrm rot="21540000">
              <a:off x="6165404" y="7174811"/>
              <a:ext cx="8298316" cy="10141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ts val="7709"/>
                </a:lnSpc>
              </a:pPr>
              <a:r>
                <a:rPr sz="7500" b="1" spc="-60" dirty="0">
                  <a:latin typeface="Goethe FF Clan" panose="020B0506030101020104" pitchFamily="34" charset="0"/>
                  <a:cs typeface="Verdana"/>
                </a:rPr>
                <a:t>hatte ihn verloren</a:t>
              </a:r>
            </a:p>
          </p:txBody>
        </p:sp>
      </p:grpSp>
      <p:grpSp>
        <p:nvGrpSpPr>
          <p:cNvPr id="9" name="object 9">
            <a:extLst>
              <a:ext uri="{FF2B5EF4-FFF2-40B4-BE49-F238E27FC236}">
                <a16:creationId xmlns:a16="http://schemas.microsoft.com/office/drawing/2014/main" xmlns="" id="{31F19505-AAB2-4B45-B999-3B3F138FF695}"/>
              </a:ext>
            </a:extLst>
          </p:cNvPr>
          <p:cNvGrpSpPr/>
          <p:nvPr/>
        </p:nvGrpSpPr>
        <p:grpSpPr>
          <a:xfrm>
            <a:off x="16617295" y="5654278"/>
            <a:ext cx="2875915" cy="4479290"/>
            <a:chOff x="16617295" y="5654278"/>
            <a:chExt cx="2875915" cy="4479290"/>
          </a:xfrm>
        </p:grpSpPr>
        <p:sp>
          <p:nvSpPr>
            <p:cNvPr id="10" name="object 10">
              <a:extLst>
                <a:ext uri="{FF2B5EF4-FFF2-40B4-BE49-F238E27FC236}">
                  <a16:creationId xmlns:a16="http://schemas.microsoft.com/office/drawing/2014/main" xmlns="" id="{6E908C30-8544-E741-9DFC-7F876210DDB6}"/>
                </a:ext>
              </a:extLst>
            </p:cNvPr>
            <p:cNvSpPr/>
            <p:nvPr/>
          </p:nvSpPr>
          <p:spPr>
            <a:xfrm>
              <a:off x="17164833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54F44D8C-A69C-594B-BD26-3D2027443073}"/>
                </a:ext>
              </a:extLst>
            </p:cNvPr>
            <p:cNvSpPr/>
            <p:nvPr/>
          </p:nvSpPr>
          <p:spPr>
            <a:xfrm>
              <a:off x="17404700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>
              <a:extLst>
                <a:ext uri="{FF2B5EF4-FFF2-40B4-BE49-F238E27FC236}">
                  <a16:creationId xmlns:a16="http://schemas.microsoft.com/office/drawing/2014/main" xmlns="" id="{319AB654-322C-C24F-A59E-5BBB164E0FD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617295" y="5654278"/>
              <a:ext cx="2696145" cy="2676585"/>
            </a:xfrm>
            <a:prstGeom prst="rect">
              <a:avLst/>
            </a:prstGeom>
          </p:spPr>
        </p:pic>
      </p:grpSp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89BBB72C-2131-2948-9D72-9A97281E309B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50182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lang="de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Warum hatten die Alliierten Deutschland nach dem  Zweiten Weltkrieg in vier Besatzungszonen geteilt?</a:t>
            </a: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xmlns="" id="{A3FAA579-28DA-4742-A025-C90B5C0C8CE4}"/>
              </a:ext>
            </a:extLst>
          </p:cNvPr>
          <p:cNvSpPr/>
          <p:nvPr/>
        </p:nvSpPr>
        <p:spPr>
          <a:xfrm>
            <a:off x="15719730" y="0"/>
            <a:ext cx="3510279" cy="2221230"/>
          </a:xfrm>
          <a:custGeom>
            <a:avLst/>
            <a:gdLst/>
            <a:ahLst/>
            <a:cxnLst/>
            <a:rect l="l" t="t" r="r" b="b"/>
            <a:pathLst>
              <a:path w="3510280" h="2221230">
                <a:moveTo>
                  <a:pt x="1755129" y="2221175"/>
                </a:moveTo>
                <a:lnTo>
                  <a:pt x="1803440" y="2220523"/>
                </a:lnTo>
                <a:lnTo>
                  <a:pt x="1851428" y="2218578"/>
                </a:lnTo>
                <a:lnTo>
                  <a:pt x="1899077" y="2215357"/>
                </a:lnTo>
                <a:lnTo>
                  <a:pt x="1946370" y="2210876"/>
                </a:lnTo>
                <a:lnTo>
                  <a:pt x="1993290" y="2205153"/>
                </a:lnTo>
                <a:lnTo>
                  <a:pt x="2039821" y="2198203"/>
                </a:lnTo>
                <a:lnTo>
                  <a:pt x="2085945" y="2190045"/>
                </a:lnTo>
                <a:lnTo>
                  <a:pt x="2131646" y="2180693"/>
                </a:lnTo>
                <a:lnTo>
                  <a:pt x="2176907" y="2170166"/>
                </a:lnTo>
                <a:lnTo>
                  <a:pt x="2221712" y="2158480"/>
                </a:lnTo>
                <a:lnTo>
                  <a:pt x="2266044" y="2145652"/>
                </a:lnTo>
                <a:lnTo>
                  <a:pt x="2309886" y="2131697"/>
                </a:lnTo>
                <a:lnTo>
                  <a:pt x="2353221" y="2116634"/>
                </a:lnTo>
                <a:lnTo>
                  <a:pt x="2396033" y="2100479"/>
                </a:lnTo>
                <a:lnTo>
                  <a:pt x="2438305" y="2083248"/>
                </a:lnTo>
                <a:lnTo>
                  <a:pt x="2480020" y="2064959"/>
                </a:lnTo>
                <a:lnTo>
                  <a:pt x="2521162" y="2045627"/>
                </a:lnTo>
                <a:lnTo>
                  <a:pt x="2561713" y="2025271"/>
                </a:lnTo>
                <a:lnTo>
                  <a:pt x="2601657" y="2003906"/>
                </a:lnTo>
                <a:lnTo>
                  <a:pt x="2640977" y="1981548"/>
                </a:lnTo>
                <a:lnTo>
                  <a:pt x="2679657" y="1958216"/>
                </a:lnTo>
                <a:lnTo>
                  <a:pt x="2717680" y="1933926"/>
                </a:lnTo>
                <a:lnTo>
                  <a:pt x="2755028" y="1908694"/>
                </a:lnTo>
                <a:lnTo>
                  <a:pt x="2791686" y="1882537"/>
                </a:lnTo>
                <a:lnTo>
                  <a:pt x="2827637" y="1855472"/>
                </a:lnTo>
                <a:lnTo>
                  <a:pt x="2862863" y="1827515"/>
                </a:lnTo>
                <a:lnTo>
                  <a:pt x="2897349" y="1798684"/>
                </a:lnTo>
                <a:lnTo>
                  <a:pt x="2931077" y="1768995"/>
                </a:lnTo>
                <a:lnTo>
                  <a:pt x="2964031" y="1738465"/>
                </a:lnTo>
                <a:lnTo>
                  <a:pt x="2996194" y="1707110"/>
                </a:lnTo>
                <a:lnTo>
                  <a:pt x="3027549" y="1674947"/>
                </a:lnTo>
                <a:lnTo>
                  <a:pt x="3058079" y="1641993"/>
                </a:lnTo>
                <a:lnTo>
                  <a:pt x="3087768" y="1608265"/>
                </a:lnTo>
                <a:lnTo>
                  <a:pt x="3116599" y="1573779"/>
                </a:lnTo>
                <a:lnTo>
                  <a:pt x="3144556" y="1538553"/>
                </a:lnTo>
                <a:lnTo>
                  <a:pt x="3171621" y="1502602"/>
                </a:lnTo>
                <a:lnTo>
                  <a:pt x="3197778" y="1465944"/>
                </a:lnTo>
                <a:lnTo>
                  <a:pt x="3223010" y="1428596"/>
                </a:lnTo>
                <a:lnTo>
                  <a:pt x="3247300" y="1390573"/>
                </a:lnTo>
                <a:lnTo>
                  <a:pt x="3270633" y="1351893"/>
                </a:lnTo>
                <a:lnTo>
                  <a:pt x="3292990" y="1312573"/>
                </a:lnTo>
                <a:lnTo>
                  <a:pt x="3314355" y="1272629"/>
                </a:lnTo>
                <a:lnTo>
                  <a:pt x="3334711" y="1232078"/>
                </a:lnTo>
                <a:lnTo>
                  <a:pt x="3354043" y="1190936"/>
                </a:lnTo>
                <a:lnTo>
                  <a:pt x="3372332" y="1149221"/>
                </a:lnTo>
                <a:lnTo>
                  <a:pt x="3389563" y="1106949"/>
                </a:lnTo>
                <a:lnTo>
                  <a:pt x="3405718" y="1064137"/>
                </a:lnTo>
                <a:lnTo>
                  <a:pt x="3420781" y="1020802"/>
                </a:lnTo>
                <a:lnTo>
                  <a:pt x="3434736" y="976960"/>
                </a:lnTo>
                <a:lnTo>
                  <a:pt x="3447564" y="932628"/>
                </a:lnTo>
                <a:lnTo>
                  <a:pt x="3459250" y="887823"/>
                </a:lnTo>
                <a:lnTo>
                  <a:pt x="3469777" y="842562"/>
                </a:lnTo>
                <a:lnTo>
                  <a:pt x="3479129" y="796861"/>
                </a:lnTo>
                <a:lnTo>
                  <a:pt x="3487287" y="750737"/>
                </a:lnTo>
                <a:lnTo>
                  <a:pt x="3494237" y="704206"/>
                </a:lnTo>
                <a:lnTo>
                  <a:pt x="3499960" y="657286"/>
                </a:lnTo>
                <a:lnTo>
                  <a:pt x="3504441" y="609993"/>
                </a:lnTo>
                <a:lnTo>
                  <a:pt x="3507662" y="562344"/>
                </a:lnTo>
                <a:lnTo>
                  <a:pt x="3509607" y="514356"/>
                </a:lnTo>
                <a:lnTo>
                  <a:pt x="3510259" y="466045"/>
                </a:lnTo>
                <a:lnTo>
                  <a:pt x="3509607" y="417734"/>
                </a:lnTo>
                <a:lnTo>
                  <a:pt x="3507662" y="369746"/>
                </a:lnTo>
                <a:lnTo>
                  <a:pt x="3504441" y="322097"/>
                </a:lnTo>
                <a:lnTo>
                  <a:pt x="3499960" y="274804"/>
                </a:lnTo>
                <a:lnTo>
                  <a:pt x="3494237" y="227884"/>
                </a:lnTo>
                <a:lnTo>
                  <a:pt x="3487287" y="181354"/>
                </a:lnTo>
                <a:lnTo>
                  <a:pt x="3479129" y="135230"/>
                </a:lnTo>
                <a:lnTo>
                  <a:pt x="3469777" y="89529"/>
                </a:lnTo>
                <a:lnTo>
                  <a:pt x="3459250" y="44267"/>
                </a:lnTo>
                <a:lnTo>
                  <a:pt x="3447704" y="0"/>
                </a:lnTo>
              </a:path>
              <a:path w="3510280" h="2221230">
                <a:moveTo>
                  <a:pt x="62554" y="0"/>
                </a:moveTo>
                <a:lnTo>
                  <a:pt x="51008" y="44267"/>
                </a:lnTo>
                <a:lnTo>
                  <a:pt x="40481" y="89529"/>
                </a:lnTo>
                <a:lnTo>
                  <a:pt x="31130" y="135230"/>
                </a:lnTo>
                <a:lnTo>
                  <a:pt x="22971" y="181354"/>
                </a:lnTo>
                <a:lnTo>
                  <a:pt x="16022" y="227884"/>
                </a:lnTo>
                <a:lnTo>
                  <a:pt x="10298" y="274804"/>
                </a:lnTo>
                <a:lnTo>
                  <a:pt x="5818" y="322097"/>
                </a:lnTo>
                <a:lnTo>
                  <a:pt x="2597" y="369746"/>
                </a:lnTo>
                <a:lnTo>
                  <a:pt x="652" y="417734"/>
                </a:lnTo>
                <a:lnTo>
                  <a:pt x="0" y="466045"/>
                </a:lnTo>
                <a:lnTo>
                  <a:pt x="652" y="514356"/>
                </a:lnTo>
                <a:lnTo>
                  <a:pt x="2597" y="562344"/>
                </a:lnTo>
                <a:lnTo>
                  <a:pt x="5818" y="609993"/>
                </a:lnTo>
                <a:lnTo>
                  <a:pt x="10298" y="657286"/>
                </a:lnTo>
                <a:lnTo>
                  <a:pt x="16022" y="704206"/>
                </a:lnTo>
                <a:lnTo>
                  <a:pt x="22971" y="750737"/>
                </a:lnTo>
                <a:lnTo>
                  <a:pt x="31130" y="796861"/>
                </a:lnTo>
                <a:lnTo>
                  <a:pt x="40481" y="842562"/>
                </a:lnTo>
                <a:lnTo>
                  <a:pt x="51008" y="887823"/>
                </a:lnTo>
                <a:lnTo>
                  <a:pt x="62694" y="932628"/>
                </a:lnTo>
                <a:lnTo>
                  <a:pt x="75523" y="976960"/>
                </a:lnTo>
                <a:lnTo>
                  <a:pt x="89477" y="1020802"/>
                </a:lnTo>
                <a:lnTo>
                  <a:pt x="104540" y="1064137"/>
                </a:lnTo>
                <a:lnTo>
                  <a:pt x="120696" y="1106949"/>
                </a:lnTo>
                <a:lnTo>
                  <a:pt x="137926" y="1149221"/>
                </a:lnTo>
                <a:lnTo>
                  <a:pt x="156216" y="1190936"/>
                </a:lnTo>
                <a:lnTo>
                  <a:pt x="175547" y="1232078"/>
                </a:lnTo>
                <a:lnTo>
                  <a:pt x="195904" y="1272629"/>
                </a:lnTo>
                <a:lnTo>
                  <a:pt x="217269" y="1312573"/>
                </a:lnTo>
                <a:lnTo>
                  <a:pt x="239626" y="1351893"/>
                </a:lnTo>
                <a:lnTo>
                  <a:pt x="262958" y="1390573"/>
                </a:lnTo>
                <a:lnTo>
                  <a:pt x="287249" y="1428596"/>
                </a:lnTo>
                <a:lnTo>
                  <a:pt x="312481" y="1465944"/>
                </a:lnTo>
                <a:lnTo>
                  <a:pt x="338638" y="1502602"/>
                </a:lnTo>
                <a:lnTo>
                  <a:pt x="365703" y="1538553"/>
                </a:lnTo>
                <a:lnTo>
                  <a:pt x="393659" y="1573779"/>
                </a:lnTo>
                <a:lnTo>
                  <a:pt x="422490" y="1608265"/>
                </a:lnTo>
                <a:lnTo>
                  <a:pt x="452180" y="1641993"/>
                </a:lnTo>
                <a:lnTo>
                  <a:pt x="482710" y="1674947"/>
                </a:lnTo>
                <a:lnTo>
                  <a:pt x="514065" y="1707110"/>
                </a:lnTo>
                <a:lnTo>
                  <a:pt x="546228" y="1738465"/>
                </a:lnTo>
                <a:lnTo>
                  <a:pt x="579181" y="1768995"/>
                </a:lnTo>
                <a:lnTo>
                  <a:pt x="612910" y="1798684"/>
                </a:lnTo>
                <a:lnTo>
                  <a:pt x="647395" y="1827515"/>
                </a:lnTo>
                <a:lnTo>
                  <a:pt x="682622" y="1855472"/>
                </a:lnTo>
                <a:lnTo>
                  <a:pt x="718572" y="1882537"/>
                </a:lnTo>
                <a:lnTo>
                  <a:pt x="755230" y="1908694"/>
                </a:lnTo>
                <a:lnTo>
                  <a:pt x="792579" y="1933926"/>
                </a:lnTo>
                <a:lnTo>
                  <a:pt x="830602" y="1958216"/>
                </a:lnTo>
                <a:lnTo>
                  <a:pt x="869282" y="1981548"/>
                </a:lnTo>
                <a:lnTo>
                  <a:pt x="908602" y="2003906"/>
                </a:lnTo>
                <a:lnTo>
                  <a:pt x="948546" y="2025271"/>
                </a:lnTo>
                <a:lnTo>
                  <a:pt x="989097" y="2045627"/>
                </a:lnTo>
                <a:lnTo>
                  <a:pt x="1030238" y="2064959"/>
                </a:lnTo>
                <a:lnTo>
                  <a:pt x="1071953" y="2083248"/>
                </a:lnTo>
                <a:lnTo>
                  <a:pt x="1114225" y="2100479"/>
                </a:lnTo>
                <a:lnTo>
                  <a:pt x="1157037" y="2116634"/>
                </a:lnTo>
                <a:lnTo>
                  <a:pt x="1200372" y="2131697"/>
                </a:lnTo>
                <a:lnTo>
                  <a:pt x="1244214" y="2145652"/>
                </a:lnTo>
                <a:lnTo>
                  <a:pt x="1288546" y="2158480"/>
                </a:lnTo>
                <a:lnTo>
                  <a:pt x="1333351" y="2170166"/>
                </a:lnTo>
                <a:lnTo>
                  <a:pt x="1378613" y="2180693"/>
                </a:lnTo>
                <a:lnTo>
                  <a:pt x="1424314" y="2190045"/>
                </a:lnTo>
                <a:lnTo>
                  <a:pt x="1470438" y="2198203"/>
                </a:lnTo>
                <a:lnTo>
                  <a:pt x="1516969" y="2205153"/>
                </a:lnTo>
                <a:lnTo>
                  <a:pt x="1563889" y="2210876"/>
                </a:lnTo>
                <a:lnTo>
                  <a:pt x="1611181" y="2215357"/>
                </a:lnTo>
                <a:lnTo>
                  <a:pt x="1658830" y="2218578"/>
                </a:lnTo>
                <a:lnTo>
                  <a:pt x="1706818" y="2220523"/>
                </a:lnTo>
                <a:lnTo>
                  <a:pt x="1755129" y="2221175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xmlns="" id="{C0016EE8-838A-0143-B907-C85FC2D4D971}"/>
              </a:ext>
            </a:extLst>
          </p:cNvPr>
          <p:cNvSpPr/>
          <p:nvPr/>
        </p:nvSpPr>
        <p:spPr>
          <a:xfrm>
            <a:off x="0" y="5197475"/>
            <a:ext cx="3943514" cy="4459009"/>
          </a:xfrm>
          <a:custGeom>
            <a:avLst/>
            <a:gdLst>
              <a:gd name="connsiteX0" fmla="*/ 1108063 w 4310700"/>
              <a:gd name="connsiteY0" fmla="*/ 0 h 4874193"/>
              <a:gd name="connsiteX1" fmla="*/ 1135494 w 4310700"/>
              <a:gd name="connsiteY1" fmla="*/ 1065 h 4874193"/>
              <a:gd name="connsiteX2" fmla="*/ 1191803 w 4310700"/>
              <a:gd name="connsiteY2" fmla="*/ 9545 h 4874193"/>
              <a:gd name="connsiteX3" fmla="*/ 1249899 w 4310700"/>
              <a:gd name="connsiteY3" fmla="*/ 26305 h 4874193"/>
              <a:gd name="connsiteX4" fmla="*/ 1309614 w 4310700"/>
              <a:gd name="connsiteY4" fmla="*/ 51129 h 4874193"/>
              <a:gd name="connsiteX5" fmla="*/ 1370777 w 4310700"/>
              <a:gd name="connsiteY5" fmla="*/ 83796 h 4874193"/>
              <a:gd name="connsiteX6" fmla="*/ 1433218 w 4310700"/>
              <a:gd name="connsiteY6" fmla="*/ 124088 h 4874193"/>
              <a:gd name="connsiteX7" fmla="*/ 1464866 w 4310700"/>
              <a:gd name="connsiteY7" fmla="*/ 147026 h 4874193"/>
              <a:gd name="connsiteX8" fmla="*/ 1496769 w 4310700"/>
              <a:gd name="connsiteY8" fmla="*/ 171787 h 4874193"/>
              <a:gd name="connsiteX9" fmla="*/ 1528908 w 4310700"/>
              <a:gd name="connsiteY9" fmla="*/ 198346 h 4874193"/>
              <a:gd name="connsiteX10" fmla="*/ 1561260 w 4310700"/>
              <a:gd name="connsiteY10" fmla="*/ 226675 h 4874193"/>
              <a:gd name="connsiteX11" fmla="*/ 1593805 w 4310700"/>
              <a:gd name="connsiteY11" fmla="*/ 256746 h 4874193"/>
              <a:gd name="connsiteX12" fmla="*/ 1626521 w 4310700"/>
              <a:gd name="connsiteY12" fmla="*/ 288532 h 4874193"/>
              <a:gd name="connsiteX13" fmla="*/ 1659387 w 4310700"/>
              <a:gd name="connsiteY13" fmla="*/ 322006 h 4874193"/>
              <a:gd name="connsiteX14" fmla="*/ 1692382 w 4310700"/>
              <a:gd name="connsiteY14" fmla="*/ 357140 h 4874193"/>
              <a:gd name="connsiteX15" fmla="*/ 1725485 w 4310700"/>
              <a:gd name="connsiteY15" fmla="*/ 393907 h 4874193"/>
              <a:gd name="connsiteX16" fmla="*/ 1758674 w 4310700"/>
              <a:gd name="connsiteY16" fmla="*/ 432280 h 4874193"/>
              <a:gd name="connsiteX17" fmla="*/ 1791929 w 4310700"/>
              <a:gd name="connsiteY17" fmla="*/ 472231 h 4874193"/>
              <a:gd name="connsiteX18" fmla="*/ 1825228 w 4310700"/>
              <a:gd name="connsiteY18" fmla="*/ 513734 h 4874193"/>
              <a:gd name="connsiteX19" fmla="*/ 1858550 w 4310700"/>
              <a:gd name="connsiteY19" fmla="*/ 556760 h 4874193"/>
              <a:gd name="connsiteX20" fmla="*/ 1891874 w 4310700"/>
              <a:gd name="connsiteY20" fmla="*/ 601283 h 4874193"/>
              <a:gd name="connsiteX21" fmla="*/ 1925178 w 4310700"/>
              <a:gd name="connsiteY21" fmla="*/ 647275 h 4874193"/>
              <a:gd name="connsiteX22" fmla="*/ 1958442 w 4310700"/>
              <a:gd name="connsiteY22" fmla="*/ 694709 h 4874193"/>
              <a:gd name="connsiteX23" fmla="*/ 1991644 w 4310700"/>
              <a:gd name="connsiteY23" fmla="*/ 743557 h 4874193"/>
              <a:gd name="connsiteX24" fmla="*/ 2024762 w 4310700"/>
              <a:gd name="connsiteY24" fmla="*/ 793792 h 4874193"/>
              <a:gd name="connsiteX25" fmla="*/ 2057777 w 4310700"/>
              <a:gd name="connsiteY25" fmla="*/ 845387 h 4874193"/>
              <a:gd name="connsiteX26" fmla="*/ 2090666 w 4310700"/>
              <a:gd name="connsiteY26" fmla="*/ 898315 h 4874193"/>
              <a:gd name="connsiteX27" fmla="*/ 2123409 w 4310700"/>
              <a:gd name="connsiteY27" fmla="*/ 952548 h 4874193"/>
              <a:gd name="connsiteX28" fmla="*/ 2155984 w 4310700"/>
              <a:gd name="connsiteY28" fmla="*/ 1008058 h 4874193"/>
              <a:gd name="connsiteX29" fmla="*/ 2188370 w 4310700"/>
              <a:gd name="connsiteY29" fmla="*/ 1064819 h 4874193"/>
              <a:gd name="connsiteX30" fmla="*/ 2220545 w 4310700"/>
              <a:gd name="connsiteY30" fmla="*/ 1122804 h 4874193"/>
              <a:gd name="connsiteX31" fmla="*/ 2252489 w 4310700"/>
              <a:gd name="connsiteY31" fmla="*/ 1181984 h 4874193"/>
              <a:gd name="connsiteX32" fmla="*/ 2284181 w 4310700"/>
              <a:gd name="connsiteY32" fmla="*/ 1242333 h 4874193"/>
              <a:gd name="connsiteX33" fmla="*/ 2315599 w 4310700"/>
              <a:gd name="connsiteY33" fmla="*/ 1303823 h 4874193"/>
              <a:gd name="connsiteX34" fmla="*/ 2346722 w 4310700"/>
              <a:gd name="connsiteY34" fmla="*/ 1366427 h 4874193"/>
              <a:gd name="connsiteX35" fmla="*/ 2377529 w 4310700"/>
              <a:gd name="connsiteY35" fmla="*/ 1430117 h 4874193"/>
              <a:gd name="connsiteX36" fmla="*/ 2446558 w 4310700"/>
              <a:gd name="connsiteY36" fmla="*/ 1414619 h 4874193"/>
              <a:gd name="connsiteX37" fmla="*/ 2514906 w 4310700"/>
              <a:gd name="connsiteY37" fmla="*/ 1400067 h 4874193"/>
              <a:gd name="connsiteX38" fmla="*/ 2582538 w 4310700"/>
              <a:gd name="connsiteY38" fmla="*/ 1386460 h 4874193"/>
              <a:gd name="connsiteX39" fmla="*/ 2649417 w 4310700"/>
              <a:gd name="connsiteY39" fmla="*/ 1373801 h 4874193"/>
              <a:gd name="connsiteX40" fmla="*/ 2715508 w 4310700"/>
              <a:gd name="connsiteY40" fmla="*/ 1362089 h 4874193"/>
              <a:gd name="connsiteX41" fmla="*/ 2780776 w 4310700"/>
              <a:gd name="connsiteY41" fmla="*/ 1351324 h 4874193"/>
              <a:gd name="connsiteX42" fmla="*/ 2845186 w 4310700"/>
              <a:gd name="connsiteY42" fmla="*/ 1341508 h 4874193"/>
              <a:gd name="connsiteX43" fmla="*/ 2908702 w 4310700"/>
              <a:gd name="connsiteY43" fmla="*/ 1332641 h 4874193"/>
              <a:gd name="connsiteX44" fmla="*/ 2971289 w 4310700"/>
              <a:gd name="connsiteY44" fmla="*/ 1324724 h 4874193"/>
              <a:gd name="connsiteX45" fmla="*/ 3032910 w 4310700"/>
              <a:gd name="connsiteY45" fmla="*/ 1317756 h 4874193"/>
              <a:gd name="connsiteX46" fmla="*/ 3093532 w 4310700"/>
              <a:gd name="connsiteY46" fmla="*/ 1311738 h 4874193"/>
              <a:gd name="connsiteX47" fmla="*/ 3153118 w 4310700"/>
              <a:gd name="connsiteY47" fmla="*/ 1306672 h 4874193"/>
              <a:gd name="connsiteX48" fmla="*/ 3211633 w 4310700"/>
              <a:gd name="connsiteY48" fmla="*/ 1302557 h 4874193"/>
              <a:gd name="connsiteX49" fmla="*/ 3269042 w 4310700"/>
              <a:gd name="connsiteY49" fmla="*/ 1299394 h 4874193"/>
              <a:gd name="connsiteX50" fmla="*/ 3325309 w 4310700"/>
              <a:gd name="connsiteY50" fmla="*/ 1297184 h 4874193"/>
              <a:gd name="connsiteX51" fmla="*/ 3380398 w 4310700"/>
              <a:gd name="connsiteY51" fmla="*/ 1295927 h 4874193"/>
              <a:gd name="connsiteX52" fmla="*/ 3434275 w 4310700"/>
              <a:gd name="connsiteY52" fmla="*/ 1295623 h 4874193"/>
              <a:gd name="connsiteX53" fmla="*/ 3486904 w 4310700"/>
              <a:gd name="connsiteY53" fmla="*/ 1296274 h 4874193"/>
              <a:gd name="connsiteX54" fmla="*/ 3538249 w 4310700"/>
              <a:gd name="connsiteY54" fmla="*/ 1297879 h 4874193"/>
              <a:gd name="connsiteX55" fmla="*/ 3588275 w 4310700"/>
              <a:gd name="connsiteY55" fmla="*/ 1300440 h 4874193"/>
              <a:gd name="connsiteX56" fmla="*/ 3636947 w 4310700"/>
              <a:gd name="connsiteY56" fmla="*/ 1303956 h 4874193"/>
              <a:gd name="connsiteX57" fmla="*/ 3684230 w 4310700"/>
              <a:gd name="connsiteY57" fmla="*/ 1308428 h 4874193"/>
              <a:gd name="connsiteX58" fmla="*/ 3730087 w 4310700"/>
              <a:gd name="connsiteY58" fmla="*/ 1313858 h 4874193"/>
              <a:gd name="connsiteX59" fmla="*/ 3774483 w 4310700"/>
              <a:gd name="connsiteY59" fmla="*/ 1320244 h 4874193"/>
              <a:gd name="connsiteX60" fmla="*/ 3817384 w 4310700"/>
              <a:gd name="connsiteY60" fmla="*/ 1327589 h 4874193"/>
              <a:gd name="connsiteX61" fmla="*/ 3858753 w 4310700"/>
              <a:gd name="connsiteY61" fmla="*/ 1335891 h 4874193"/>
              <a:gd name="connsiteX62" fmla="*/ 3898555 w 4310700"/>
              <a:gd name="connsiteY62" fmla="*/ 1345153 h 4874193"/>
              <a:gd name="connsiteX63" fmla="*/ 3936755 w 4310700"/>
              <a:gd name="connsiteY63" fmla="*/ 1355374 h 4874193"/>
              <a:gd name="connsiteX64" fmla="*/ 4008206 w 4310700"/>
              <a:gd name="connsiteY64" fmla="*/ 1378697 h 4874193"/>
              <a:gd name="connsiteX65" fmla="*/ 4072823 w 4310700"/>
              <a:gd name="connsiteY65" fmla="*/ 1405864 h 4874193"/>
              <a:gd name="connsiteX66" fmla="*/ 4130323 w 4310700"/>
              <a:gd name="connsiteY66" fmla="*/ 1436879 h 4874193"/>
              <a:gd name="connsiteX67" fmla="*/ 4180422 w 4310700"/>
              <a:gd name="connsiteY67" fmla="*/ 1471747 h 4874193"/>
              <a:gd name="connsiteX68" fmla="*/ 4222837 w 4310700"/>
              <a:gd name="connsiteY68" fmla="*/ 1510472 h 4874193"/>
              <a:gd name="connsiteX69" fmla="*/ 4257285 w 4310700"/>
              <a:gd name="connsiteY69" fmla="*/ 1553057 h 4874193"/>
              <a:gd name="connsiteX70" fmla="*/ 4283481 w 4310700"/>
              <a:gd name="connsiteY70" fmla="*/ 1599508 h 4874193"/>
              <a:gd name="connsiteX71" fmla="*/ 4300969 w 4310700"/>
              <a:gd name="connsiteY71" fmla="*/ 1649163 h 4874193"/>
              <a:gd name="connsiteX72" fmla="*/ 4309594 w 4310700"/>
              <a:gd name="connsiteY72" fmla="*/ 1700797 h 4874193"/>
              <a:gd name="connsiteX73" fmla="*/ 4310700 w 4310700"/>
              <a:gd name="connsiteY73" fmla="*/ 1727412 h 4874193"/>
              <a:gd name="connsiteX74" fmla="*/ 4309704 w 4310700"/>
              <a:gd name="connsiteY74" fmla="*/ 1754531 h 4874193"/>
              <a:gd name="connsiteX75" fmla="*/ 4301509 w 4310700"/>
              <a:gd name="connsiteY75" fmla="*/ 1810199 h 4874193"/>
              <a:gd name="connsiteX76" fmla="*/ 4285221 w 4310700"/>
              <a:gd name="connsiteY76" fmla="*/ 1867636 h 4874193"/>
              <a:gd name="connsiteX77" fmla="*/ 4261051 w 4310700"/>
              <a:gd name="connsiteY77" fmla="*/ 1926674 h 4874193"/>
              <a:gd name="connsiteX78" fmla="*/ 4229209 w 4310700"/>
              <a:gd name="connsiteY78" fmla="*/ 1987150 h 4874193"/>
              <a:gd name="connsiteX79" fmla="*/ 4189906 w 4310700"/>
              <a:gd name="connsiteY79" fmla="*/ 2048897 h 4874193"/>
              <a:gd name="connsiteX80" fmla="*/ 4167523 w 4310700"/>
              <a:gd name="connsiteY80" fmla="*/ 2080196 h 4874193"/>
              <a:gd name="connsiteX81" fmla="*/ 4143354 w 4310700"/>
              <a:gd name="connsiteY81" fmla="*/ 2111750 h 4874193"/>
              <a:gd name="connsiteX82" fmla="*/ 4117425 w 4310700"/>
              <a:gd name="connsiteY82" fmla="*/ 2143540 h 4874193"/>
              <a:gd name="connsiteX83" fmla="*/ 4089763 w 4310700"/>
              <a:gd name="connsiteY83" fmla="*/ 2175543 h 4874193"/>
              <a:gd name="connsiteX84" fmla="*/ 4060394 w 4310700"/>
              <a:gd name="connsiteY84" fmla="*/ 2207741 h 4874193"/>
              <a:gd name="connsiteX85" fmla="*/ 4029344 w 4310700"/>
              <a:gd name="connsiteY85" fmla="*/ 2240111 h 4874193"/>
              <a:gd name="connsiteX86" fmla="*/ 3996640 w 4310700"/>
              <a:gd name="connsiteY86" fmla="*/ 2272633 h 4874193"/>
              <a:gd name="connsiteX87" fmla="*/ 3962309 w 4310700"/>
              <a:gd name="connsiteY87" fmla="*/ 2305287 h 4874193"/>
              <a:gd name="connsiteX88" fmla="*/ 3926376 w 4310700"/>
              <a:gd name="connsiteY88" fmla="*/ 2338052 h 4874193"/>
              <a:gd name="connsiteX89" fmla="*/ 3888868 w 4310700"/>
              <a:gd name="connsiteY89" fmla="*/ 2370907 h 4874193"/>
              <a:gd name="connsiteX90" fmla="*/ 3849811 w 4310700"/>
              <a:gd name="connsiteY90" fmla="*/ 2403832 h 4874193"/>
              <a:gd name="connsiteX91" fmla="*/ 3809231 w 4310700"/>
              <a:gd name="connsiteY91" fmla="*/ 2436805 h 4874193"/>
              <a:gd name="connsiteX92" fmla="*/ 3767156 w 4310700"/>
              <a:gd name="connsiteY92" fmla="*/ 2469806 h 4874193"/>
              <a:gd name="connsiteX93" fmla="*/ 3723611 w 4310700"/>
              <a:gd name="connsiteY93" fmla="*/ 2502814 h 4874193"/>
              <a:gd name="connsiteX94" fmla="*/ 3678623 w 4310700"/>
              <a:gd name="connsiteY94" fmla="*/ 2535809 h 4874193"/>
              <a:gd name="connsiteX95" fmla="*/ 3632218 w 4310700"/>
              <a:gd name="connsiteY95" fmla="*/ 2568770 h 4874193"/>
              <a:gd name="connsiteX96" fmla="*/ 3584423 w 4310700"/>
              <a:gd name="connsiteY96" fmla="*/ 2601676 h 4874193"/>
              <a:gd name="connsiteX97" fmla="*/ 3535263 w 4310700"/>
              <a:gd name="connsiteY97" fmla="*/ 2634507 h 4874193"/>
              <a:gd name="connsiteX98" fmla="*/ 3484766 w 4310700"/>
              <a:gd name="connsiteY98" fmla="*/ 2667241 h 4874193"/>
              <a:gd name="connsiteX99" fmla="*/ 3432957 w 4310700"/>
              <a:gd name="connsiteY99" fmla="*/ 2699859 h 4874193"/>
              <a:gd name="connsiteX100" fmla="*/ 3379863 w 4310700"/>
              <a:gd name="connsiteY100" fmla="*/ 2732339 h 4874193"/>
              <a:gd name="connsiteX101" fmla="*/ 3325510 w 4310700"/>
              <a:gd name="connsiteY101" fmla="*/ 2764660 h 4874193"/>
              <a:gd name="connsiteX102" fmla="*/ 3269926 w 4310700"/>
              <a:gd name="connsiteY102" fmla="*/ 2796803 h 4874193"/>
              <a:gd name="connsiteX103" fmla="*/ 3213135 w 4310700"/>
              <a:gd name="connsiteY103" fmla="*/ 2828746 h 4874193"/>
              <a:gd name="connsiteX104" fmla="*/ 3155165 w 4310700"/>
              <a:gd name="connsiteY104" fmla="*/ 2860468 h 4874193"/>
              <a:gd name="connsiteX105" fmla="*/ 3096041 w 4310700"/>
              <a:gd name="connsiteY105" fmla="*/ 2891950 h 4874193"/>
              <a:gd name="connsiteX106" fmla="*/ 3035791 w 4310700"/>
              <a:gd name="connsiteY106" fmla="*/ 2923169 h 4874193"/>
              <a:gd name="connsiteX107" fmla="*/ 2974440 w 4310700"/>
              <a:gd name="connsiteY107" fmla="*/ 2954106 h 4874193"/>
              <a:gd name="connsiteX108" fmla="*/ 2912015 w 4310700"/>
              <a:gd name="connsiteY108" fmla="*/ 2984740 h 4874193"/>
              <a:gd name="connsiteX109" fmla="*/ 2926767 w 4310700"/>
              <a:gd name="connsiteY109" fmla="*/ 3053879 h 4874193"/>
              <a:gd name="connsiteX110" fmla="*/ 2940563 w 4310700"/>
              <a:gd name="connsiteY110" fmla="*/ 3122306 h 4874193"/>
              <a:gd name="connsiteX111" fmla="*/ 2953404 w 4310700"/>
              <a:gd name="connsiteY111" fmla="*/ 3189982 h 4874193"/>
              <a:gd name="connsiteX112" fmla="*/ 2965289 w 4310700"/>
              <a:gd name="connsiteY112" fmla="*/ 3256872 h 4874193"/>
              <a:gd name="connsiteX113" fmla="*/ 2976217 w 4310700"/>
              <a:gd name="connsiteY113" fmla="*/ 3322940 h 4874193"/>
              <a:gd name="connsiteX114" fmla="*/ 2986187 w 4310700"/>
              <a:gd name="connsiteY114" fmla="*/ 3388148 h 4874193"/>
              <a:gd name="connsiteX115" fmla="*/ 2995200 w 4310700"/>
              <a:gd name="connsiteY115" fmla="*/ 3452462 h 4874193"/>
              <a:gd name="connsiteX116" fmla="*/ 3003255 w 4310700"/>
              <a:gd name="connsiteY116" fmla="*/ 3515844 h 4874193"/>
              <a:gd name="connsiteX117" fmla="*/ 3010351 w 4310700"/>
              <a:gd name="connsiteY117" fmla="*/ 3578257 h 4874193"/>
              <a:gd name="connsiteX118" fmla="*/ 3016487 w 4310700"/>
              <a:gd name="connsiteY118" fmla="*/ 3639667 h 4874193"/>
              <a:gd name="connsiteX119" fmla="*/ 3021664 w 4310700"/>
              <a:gd name="connsiteY119" fmla="*/ 3700035 h 4874193"/>
              <a:gd name="connsiteX120" fmla="*/ 3025880 w 4310700"/>
              <a:gd name="connsiteY120" fmla="*/ 3759326 h 4874193"/>
              <a:gd name="connsiteX121" fmla="*/ 3029136 w 4310700"/>
              <a:gd name="connsiteY121" fmla="*/ 3817504 h 4874193"/>
              <a:gd name="connsiteX122" fmla="*/ 3031430 w 4310700"/>
              <a:gd name="connsiteY122" fmla="*/ 3874532 h 4874193"/>
              <a:gd name="connsiteX123" fmla="*/ 3032762 w 4310700"/>
              <a:gd name="connsiteY123" fmla="*/ 3930373 h 4874193"/>
              <a:gd name="connsiteX124" fmla="*/ 3033132 w 4310700"/>
              <a:gd name="connsiteY124" fmla="*/ 3984992 h 4874193"/>
              <a:gd name="connsiteX125" fmla="*/ 3032538 w 4310700"/>
              <a:gd name="connsiteY125" fmla="*/ 4038351 h 4874193"/>
              <a:gd name="connsiteX126" fmla="*/ 3030982 w 4310700"/>
              <a:gd name="connsiteY126" fmla="*/ 4090416 h 4874193"/>
              <a:gd name="connsiteX127" fmla="*/ 3028461 w 4310700"/>
              <a:gd name="connsiteY127" fmla="*/ 4141148 h 4874193"/>
              <a:gd name="connsiteX128" fmla="*/ 3024976 w 4310700"/>
              <a:gd name="connsiteY128" fmla="*/ 4190512 h 4874193"/>
              <a:gd name="connsiteX129" fmla="*/ 3020526 w 4310700"/>
              <a:gd name="connsiteY129" fmla="*/ 4238471 h 4874193"/>
              <a:gd name="connsiteX130" fmla="*/ 3015111 w 4310700"/>
              <a:gd name="connsiteY130" fmla="*/ 4284990 h 4874193"/>
              <a:gd name="connsiteX131" fmla="*/ 3008729 w 4310700"/>
              <a:gd name="connsiteY131" fmla="*/ 4330031 h 4874193"/>
              <a:gd name="connsiteX132" fmla="*/ 3001381 w 4310700"/>
              <a:gd name="connsiteY132" fmla="*/ 4373558 h 4874193"/>
              <a:gd name="connsiteX133" fmla="*/ 2993066 w 4310700"/>
              <a:gd name="connsiteY133" fmla="*/ 4415535 h 4874193"/>
              <a:gd name="connsiteX134" fmla="*/ 2983783 w 4310700"/>
              <a:gd name="connsiteY134" fmla="*/ 4455926 h 4874193"/>
              <a:gd name="connsiteX135" fmla="*/ 2973532 w 4310700"/>
              <a:gd name="connsiteY135" fmla="*/ 4494694 h 4874193"/>
              <a:gd name="connsiteX136" fmla="*/ 2950124 w 4310700"/>
              <a:gd name="connsiteY136" fmla="*/ 4567215 h 4874193"/>
              <a:gd name="connsiteX137" fmla="*/ 2922837 w 4310700"/>
              <a:gd name="connsiteY137" fmla="*/ 4632808 h 4874193"/>
              <a:gd name="connsiteX138" fmla="*/ 2891668 w 4310700"/>
              <a:gd name="connsiteY138" fmla="*/ 4691183 h 4874193"/>
              <a:gd name="connsiteX139" fmla="*/ 2856612 w 4310700"/>
              <a:gd name="connsiteY139" fmla="*/ 4742046 h 4874193"/>
              <a:gd name="connsiteX140" fmla="*/ 2817665 w 4310700"/>
              <a:gd name="connsiteY140" fmla="*/ 4785109 h 4874193"/>
              <a:gd name="connsiteX141" fmla="*/ 2774822 w 4310700"/>
              <a:gd name="connsiteY141" fmla="*/ 4820079 h 4874193"/>
              <a:gd name="connsiteX142" fmla="*/ 2728081 w 4310700"/>
              <a:gd name="connsiteY142" fmla="*/ 4846666 h 4874193"/>
              <a:gd name="connsiteX143" fmla="*/ 2677623 w 4310700"/>
              <a:gd name="connsiteY143" fmla="*/ 4864518 h 4874193"/>
              <a:gd name="connsiteX144" fmla="*/ 2624612 w 4310700"/>
              <a:gd name="connsiteY144" fmla="*/ 4873224 h 4874193"/>
              <a:gd name="connsiteX145" fmla="*/ 2597270 w 4310700"/>
              <a:gd name="connsiteY145" fmla="*/ 4874193 h 4874193"/>
              <a:gd name="connsiteX146" fmla="*/ 2541024 w 4310700"/>
              <a:gd name="connsiteY146" fmla="*/ 4869507 h 4874193"/>
              <a:gd name="connsiteX147" fmla="*/ 2482845 w 4310700"/>
              <a:gd name="connsiteY147" fmla="*/ 4856178 h 4874193"/>
              <a:gd name="connsiteX148" fmla="*/ 2422912 w 4310700"/>
              <a:gd name="connsiteY148" fmla="*/ 4834436 h 4874193"/>
              <a:gd name="connsiteX149" fmla="*/ 2361404 w 4310700"/>
              <a:gd name="connsiteY149" fmla="*/ 4804509 h 4874193"/>
              <a:gd name="connsiteX150" fmla="*/ 2298500 w 4310700"/>
              <a:gd name="connsiteY150" fmla="*/ 4766626 h 4874193"/>
              <a:gd name="connsiteX151" fmla="*/ 2266580 w 4310700"/>
              <a:gd name="connsiteY151" fmla="*/ 4744772 h 4874193"/>
              <a:gd name="connsiteX152" fmla="*/ 2234379 w 4310700"/>
              <a:gd name="connsiteY152" fmla="*/ 4721015 h 4874193"/>
              <a:gd name="connsiteX153" fmla="*/ 2201918 w 4310700"/>
              <a:gd name="connsiteY153" fmla="*/ 4695384 h 4874193"/>
              <a:gd name="connsiteX154" fmla="*/ 2169220 w 4310700"/>
              <a:gd name="connsiteY154" fmla="*/ 4667906 h 4874193"/>
              <a:gd name="connsiteX155" fmla="*/ 2136307 w 4310700"/>
              <a:gd name="connsiteY155" fmla="*/ 4638610 h 4874193"/>
              <a:gd name="connsiteX156" fmla="*/ 2103202 w 4310700"/>
              <a:gd name="connsiteY156" fmla="*/ 4607526 h 4874193"/>
              <a:gd name="connsiteX157" fmla="*/ 2069927 w 4310700"/>
              <a:gd name="connsiteY157" fmla="*/ 4574681 h 4874193"/>
              <a:gd name="connsiteX158" fmla="*/ 2036504 w 4310700"/>
              <a:gd name="connsiteY158" fmla="*/ 4540104 h 4874193"/>
              <a:gd name="connsiteX159" fmla="*/ 2002956 w 4310700"/>
              <a:gd name="connsiteY159" fmla="*/ 4503824 h 4874193"/>
              <a:gd name="connsiteX160" fmla="*/ 1969306 w 4310700"/>
              <a:gd name="connsiteY160" fmla="*/ 4465870 h 4874193"/>
              <a:gd name="connsiteX161" fmla="*/ 1935575 w 4310700"/>
              <a:gd name="connsiteY161" fmla="*/ 4426269 h 4874193"/>
              <a:gd name="connsiteX162" fmla="*/ 1901786 w 4310700"/>
              <a:gd name="connsiteY162" fmla="*/ 4385051 h 4874193"/>
              <a:gd name="connsiteX163" fmla="*/ 1867961 w 4310700"/>
              <a:gd name="connsiteY163" fmla="*/ 4342244 h 4874193"/>
              <a:gd name="connsiteX164" fmla="*/ 1834123 w 4310700"/>
              <a:gd name="connsiteY164" fmla="*/ 4297877 h 4874193"/>
              <a:gd name="connsiteX165" fmla="*/ 1800294 w 4310700"/>
              <a:gd name="connsiteY165" fmla="*/ 4251977 h 4874193"/>
              <a:gd name="connsiteX166" fmla="*/ 1766496 w 4310700"/>
              <a:gd name="connsiteY166" fmla="*/ 4204575 h 4874193"/>
              <a:gd name="connsiteX167" fmla="*/ 1732753 w 4310700"/>
              <a:gd name="connsiteY167" fmla="*/ 4155698 h 4874193"/>
              <a:gd name="connsiteX168" fmla="*/ 1699085 w 4310700"/>
              <a:gd name="connsiteY168" fmla="*/ 4105375 h 4874193"/>
              <a:gd name="connsiteX169" fmla="*/ 1665516 w 4310700"/>
              <a:gd name="connsiteY169" fmla="*/ 4053635 h 4874193"/>
              <a:gd name="connsiteX170" fmla="*/ 1632069 w 4310700"/>
              <a:gd name="connsiteY170" fmla="*/ 4000505 h 4874193"/>
              <a:gd name="connsiteX171" fmla="*/ 1598764 w 4310700"/>
              <a:gd name="connsiteY171" fmla="*/ 3946016 h 4874193"/>
              <a:gd name="connsiteX172" fmla="*/ 1565626 w 4310700"/>
              <a:gd name="connsiteY172" fmla="*/ 3890194 h 4874193"/>
              <a:gd name="connsiteX173" fmla="*/ 1532675 w 4310700"/>
              <a:gd name="connsiteY173" fmla="*/ 3833070 h 4874193"/>
              <a:gd name="connsiteX174" fmla="*/ 1499935 w 4310700"/>
              <a:gd name="connsiteY174" fmla="*/ 3774671 h 4874193"/>
              <a:gd name="connsiteX175" fmla="*/ 1467428 w 4310700"/>
              <a:gd name="connsiteY175" fmla="*/ 3715026 h 4874193"/>
              <a:gd name="connsiteX176" fmla="*/ 1435176 w 4310700"/>
              <a:gd name="connsiteY176" fmla="*/ 3654164 h 4874193"/>
              <a:gd name="connsiteX177" fmla="*/ 1403202 w 4310700"/>
              <a:gd name="connsiteY177" fmla="*/ 3592113 h 4874193"/>
              <a:gd name="connsiteX178" fmla="*/ 1371528 w 4310700"/>
              <a:gd name="connsiteY178" fmla="*/ 3528901 h 4874193"/>
              <a:gd name="connsiteX179" fmla="*/ 1302498 w 4310700"/>
              <a:gd name="connsiteY179" fmla="*/ 3544402 h 4874193"/>
              <a:gd name="connsiteX180" fmla="*/ 1234149 w 4310700"/>
              <a:gd name="connsiteY180" fmla="*/ 3558956 h 4874193"/>
              <a:gd name="connsiteX181" fmla="*/ 1166517 w 4310700"/>
              <a:gd name="connsiteY181" fmla="*/ 3572564 h 4874193"/>
              <a:gd name="connsiteX182" fmla="*/ 1099637 w 4310700"/>
              <a:gd name="connsiteY182" fmla="*/ 3585226 h 4874193"/>
              <a:gd name="connsiteX183" fmla="*/ 1033545 w 4310700"/>
              <a:gd name="connsiteY183" fmla="*/ 3596940 h 4874193"/>
              <a:gd name="connsiteX184" fmla="*/ 968276 w 4310700"/>
              <a:gd name="connsiteY184" fmla="*/ 3607706 h 4874193"/>
              <a:gd name="connsiteX185" fmla="*/ 903866 w 4310700"/>
              <a:gd name="connsiteY185" fmla="*/ 3617524 h 4874193"/>
              <a:gd name="connsiteX186" fmla="*/ 840349 w 4310700"/>
              <a:gd name="connsiteY186" fmla="*/ 3626393 h 4874193"/>
              <a:gd name="connsiteX187" fmla="*/ 777762 w 4310700"/>
              <a:gd name="connsiteY187" fmla="*/ 3634313 h 4874193"/>
              <a:gd name="connsiteX188" fmla="*/ 716139 w 4310700"/>
              <a:gd name="connsiteY188" fmla="*/ 3641282 h 4874193"/>
              <a:gd name="connsiteX189" fmla="*/ 655517 w 4310700"/>
              <a:gd name="connsiteY189" fmla="*/ 3647301 h 4874193"/>
              <a:gd name="connsiteX190" fmla="*/ 595930 w 4310700"/>
              <a:gd name="connsiteY190" fmla="*/ 3652369 h 4874193"/>
              <a:gd name="connsiteX191" fmla="*/ 537415 w 4310700"/>
              <a:gd name="connsiteY191" fmla="*/ 3656486 h 4874193"/>
              <a:gd name="connsiteX192" fmla="*/ 480006 w 4310700"/>
              <a:gd name="connsiteY192" fmla="*/ 3659650 h 4874193"/>
              <a:gd name="connsiteX193" fmla="*/ 423738 w 4310700"/>
              <a:gd name="connsiteY193" fmla="*/ 3661862 h 4874193"/>
              <a:gd name="connsiteX194" fmla="*/ 368648 w 4310700"/>
              <a:gd name="connsiteY194" fmla="*/ 3663120 h 4874193"/>
              <a:gd name="connsiteX195" fmla="*/ 314771 w 4310700"/>
              <a:gd name="connsiteY195" fmla="*/ 3663425 h 4874193"/>
              <a:gd name="connsiteX196" fmla="*/ 262142 w 4310700"/>
              <a:gd name="connsiteY196" fmla="*/ 3662776 h 4874193"/>
              <a:gd name="connsiteX197" fmla="*/ 210796 w 4310700"/>
              <a:gd name="connsiteY197" fmla="*/ 3661171 h 4874193"/>
              <a:gd name="connsiteX198" fmla="*/ 160770 w 4310700"/>
              <a:gd name="connsiteY198" fmla="*/ 3658612 h 4874193"/>
              <a:gd name="connsiteX199" fmla="*/ 112098 w 4310700"/>
              <a:gd name="connsiteY199" fmla="*/ 3655096 h 4874193"/>
              <a:gd name="connsiteX200" fmla="*/ 64815 w 4310700"/>
              <a:gd name="connsiteY200" fmla="*/ 3650625 h 4874193"/>
              <a:gd name="connsiteX201" fmla="*/ 18958 w 4310700"/>
              <a:gd name="connsiteY201" fmla="*/ 3645196 h 4874193"/>
              <a:gd name="connsiteX202" fmla="*/ 0 w 4310700"/>
              <a:gd name="connsiteY202" fmla="*/ 3642469 h 4874193"/>
              <a:gd name="connsiteX203" fmla="*/ 0 w 4310700"/>
              <a:gd name="connsiteY203" fmla="*/ 2475667 h 4874193"/>
              <a:gd name="connsiteX204" fmla="*/ 1386 w 4310700"/>
              <a:gd name="connsiteY204" fmla="*/ 2474595 h 4874193"/>
              <a:gd name="connsiteX205" fmla="*/ 46285 w 4310700"/>
              <a:gd name="connsiteY205" fmla="*/ 2441029 h 4874193"/>
              <a:gd name="connsiteX206" fmla="*/ 92658 w 4310700"/>
              <a:gd name="connsiteY206" fmla="*/ 2407483 h 4874193"/>
              <a:gd name="connsiteX207" fmla="*/ 140478 w 4310700"/>
              <a:gd name="connsiteY207" fmla="*/ 2373978 h 4874193"/>
              <a:gd name="connsiteX208" fmla="*/ 189717 w 4310700"/>
              <a:gd name="connsiteY208" fmla="*/ 2340536 h 4874193"/>
              <a:gd name="connsiteX209" fmla="*/ 240347 w 4310700"/>
              <a:gd name="connsiteY209" fmla="*/ 2307179 h 4874193"/>
              <a:gd name="connsiteX210" fmla="*/ 292341 w 4310700"/>
              <a:gd name="connsiteY210" fmla="*/ 2273927 h 4874193"/>
              <a:gd name="connsiteX211" fmla="*/ 345670 w 4310700"/>
              <a:gd name="connsiteY211" fmla="*/ 2240804 h 4874193"/>
              <a:gd name="connsiteX212" fmla="*/ 400307 w 4310700"/>
              <a:gd name="connsiteY212" fmla="*/ 2207829 h 4874193"/>
              <a:gd name="connsiteX213" fmla="*/ 456224 w 4310700"/>
              <a:gd name="connsiteY213" fmla="*/ 2175026 h 4874193"/>
              <a:gd name="connsiteX214" fmla="*/ 513393 w 4310700"/>
              <a:gd name="connsiteY214" fmla="*/ 2142415 h 4874193"/>
              <a:gd name="connsiteX215" fmla="*/ 571787 w 4310700"/>
              <a:gd name="connsiteY215" fmla="*/ 2110018 h 4874193"/>
              <a:gd name="connsiteX216" fmla="*/ 631378 w 4310700"/>
              <a:gd name="connsiteY216" fmla="*/ 2077856 h 4874193"/>
              <a:gd name="connsiteX217" fmla="*/ 692138 w 4310700"/>
              <a:gd name="connsiteY217" fmla="*/ 2045952 h 4874193"/>
              <a:gd name="connsiteX218" fmla="*/ 754038 w 4310700"/>
              <a:gd name="connsiteY218" fmla="*/ 2014326 h 4874193"/>
              <a:gd name="connsiteX219" fmla="*/ 817053 w 4310700"/>
              <a:gd name="connsiteY219" fmla="*/ 1983001 h 4874193"/>
              <a:gd name="connsiteX220" fmla="*/ 801159 w 4310700"/>
              <a:gd name="connsiteY220" fmla="*/ 1914034 h 4874193"/>
              <a:gd name="connsiteX221" fmla="*/ 786195 w 4310700"/>
              <a:gd name="connsiteY221" fmla="*/ 1845711 h 4874193"/>
              <a:gd name="connsiteX222" fmla="*/ 772164 w 4310700"/>
              <a:gd name="connsiteY222" fmla="*/ 1778065 h 4874193"/>
              <a:gd name="connsiteX223" fmla="*/ 759064 w 4310700"/>
              <a:gd name="connsiteY223" fmla="*/ 1711131 h 4874193"/>
              <a:gd name="connsiteX224" fmla="*/ 746896 w 4310700"/>
              <a:gd name="connsiteY224" fmla="*/ 1644945 h 4874193"/>
              <a:gd name="connsiteX225" fmla="*/ 735661 w 4310700"/>
              <a:gd name="connsiteY225" fmla="*/ 1579540 h 4874193"/>
              <a:gd name="connsiteX226" fmla="*/ 725359 w 4310700"/>
              <a:gd name="connsiteY226" fmla="*/ 1514953 h 4874193"/>
              <a:gd name="connsiteX227" fmla="*/ 715990 w 4310700"/>
              <a:gd name="connsiteY227" fmla="*/ 1451217 h 4874193"/>
              <a:gd name="connsiteX228" fmla="*/ 707555 w 4310700"/>
              <a:gd name="connsiteY228" fmla="*/ 1388368 h 4874193"/>
              <a:gd name="connsiteX229" fmla="*/ 700054 w 4310700"/>
              <a:gd name="connsiteY229" fmla="*/ 1326440 h 4874193"/>
              <a:gd name="connsiteX230" fmla="*/ 693488 w 4310700"/>
              <a:gd name="connsiteY230" fmla="*/ 1265468 h 4874193"/>
              <a:gd name="connsiteX231" fmla="*/ 687856 w 4310700"/>
              <a:gd name="connsiteY231" fmla="*/ 1205487 h 4874193"/>
              <a:gd name="connsiteX232" fmla="*/ 683160 w 4310700"/>
              <a:gd name="connsiteY232" fmla="*/ 1146531 h 4874193"/>
              <a:gd name="connsiteX233" fmla="*/ 679400 w 4310700"/>
              <a:gd name="connsiteY233" fmla="*/ 1088636 h 4874193"/>
              <a:gd name="connsiteX234" fmla="*/ 676576 w 4310700"/>
              <a:gd name="connsiteY234" fmla="*/ 1031837 h 4874193"/>
              <a:gd name="connsiteX235" fmla="*/ 674688 w 4310700"/>
              <a:gd name="connsiteY235" fmla="*/ 976167 h 4874193"/>
              <a:gd name="connsiteX236" fmla="*/ 673738 w 4310700"/>
              <a:gd name="connsiteY236" fmla="*/ 921662 h 4874193"/>
              <a:gd name="connsiteX237" fmla="*/ 673724 w 4310700"/>
              <a:gd name="connsiteY237" fmla="*/ 868357 h 4874193"/>
              <a:gd name="connsiteX238" fmla="*/ 674649 w 4310700"/>
              <a:gd name="connsiteY238" fmla="*/ 816287 h 4874193"/>
              <a:gd name="connsiteX239" fmla="*/ 676511 w 4310700"/>
              <a:gd name="connsiteY239" fmla="*/ 765486 h 4874193"/>
              <a:gd name="connsiteX240" fmla="*/ 679312 w 4310700"/>
              <a:gd name="connsiteY240" fmla="*/ 715988 h 4874193"/>
              <a:gd name="connsiteX241" fmla="*/ 683052 w 4310700"/>
              <a:gd name="connsiteY241" fmla="*/ 667830 h 4874193"/>
              <a:gd name="connsiteX242" fmla="*/ 687731 w 4310700"/>
              <a:gd name="connsiteY242" fmla="*/ 621046 h 4874193"/>
              <a:gd name="connsiteX243" fmla="*/ 693349 w 4310700"/>
              <a:gd name="connsiteY243" fmla="*/ 575670 h 4874193"/>
              <a:gd name="connsiteX244" fmla="*/ 699908 w 4310700"/>
              <a:gd name="connsiteY244" fmla="*/ 531737 h 4874193"/>
              <a:gd name="connsiteX245" fmla="*/ 707407 w 4310700"/>
              <a:gd name="connsiteY245" fmla="*/ 489282 h 4874193"/>
              <a:gd name="connsiteX246" fmla="*/ 715847 w 4310700"/>
              <a:gd name="connsiteY246" fmla="*/ 448340 h 4874193"/>
              <a:gd name="connsiteX247" fmla="*/ 725228 w 4310700"/>
              <a:gd name="connsiteY247" fmla="*/ 408947 h 4874193"/>
              <a:gd name="connsiteX248" fmla="*/ 746816 w 4310700"/>
              <a:gd name="connsiteY248" fmla="*/ 334941 h 4874193"/>
              <a:gd name="connsiteX249" fmla="*/ 772173 w 4310700"/>
              <a:gd name="connsiteY249" fmla="*/ 267544 h 4874193"/>
              <a:gd name="connsiteX250" fmla="*/ 801303 w 4310700"/>
              <a:gd name="connsiteY250" fmla="*/ 207034 h 4874193"/>
              <a:gd name="connsiteX251" fmla="*/ 834209 w 4310700"/>
              <a:gd name="connsiteY251" fmla="*/ 153689 h 4874193"/>
              <a:gd name="connsiteX252" fmla="*/ 870894 w 4310700"/>
              <a:gd name="connsiteY252" fmla="*/ 107788 h 4874193"/>
              <a:gd name="connsiteX253" fmla="*/ 911361 w 4310700"/>
              <a:gd name="connsiteY253" fmla="*/ 69609 h 4874193"/>
              <a:gd name="connsiteX254" fmla="*/ 955613 w 4310700"/>
              <a:gd name="connsiteY254" fmla="*/ 39431 h 4874193"/>
              <a:gd name="connsiteX255" fmla="*/ 1003654 w 4310700"/>
              <a:gd name="connsiteY255" fmla="*/ 17532 h 4874193"/>
              <a:gd name="connsiteX256" fmla="*/ 1054753 w 4310700"/>
              <a:gd name="connsiteY256" fmla="*/ 4352 h 4874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4310700" h="4874193">
                <a:moveTo>
                  <a:pt x="1108063" y="0"/>
                </a:moveTo>
                <a:lnTo>
                  <a:pt x="1135494" y="1065"/>
                </a:lnTo>
                <a:lnTo>
                  <a:pt x="1191803" y="9545"/>
                </a:lnTo>
                <a:lnTo>
                  <a:pt x="1249899" y="26305"/>
                </a:lnTo>
                <a:lnTo>
                  <a:pt x="1309614" y="51129"/>
                </a:lnTo>
                <a:lnTo>
                  <a:pt x="1370777" y="83796"/>
                </a:lnTo>
                <a:lnTo>
                  <a:pt x="1433218" y="124088"/>
                </a:lnTo>
                <a:lnTo>
                  <a:pt x="1464866" y="147026"/>
                </a:lnTo>
                <a:lnTo>
                  <a:pt x="1496769" y="171787"/>
                </a:lnTo>
                <a:lnTo>
                  <a:pt x="1528908" y="198346"/>
                </a:lnTo>
                <a:lnTo>
                  <a:pt x="1561260" y="226675"/>
                </a:lnTo>
                <a:lnTo>
                  <a:pt x="1593805" y="256746"/>
                </a:lnTo>
                <a:lnTo>
                  <a:pt x="1626521" y="288532"/>
                </a:lnTo>
                <a:lnTo>
                  <a:pt x="1659387" y="322006"/>
                </a:lnTo>
                <a:lnTo>
                  <a:pt x="1692382" y="357140"/>
                </a:lnTo>
                <a:lnTo>
                  <a:pt x="1725485" y="393907"/>
                </a:lnTo>
                <a:lnTo>
                  <a:pt x="1758674" y="432280"/>
                </a:lnTo>
                <a:lnTo>
                  <a:pt x="1791929" y="472231"/>
                </a:lnTo>
                <a:lnTo>
                  <a:pt x="1825228" y="513734"/>
                </a:lnTo>
                <a:lnTo>
                  <a:pt x="1858550" y="556760"/>
                </a:lnTo>
                <a:lnTo>
                  <a:pt x="1891874" y="601283"/>
                </a:lnTo>
                <a:lnTo>
                  <a:pt x="1925178" y="647275"/>
                </a:lnTo>
                <a:lnTo>
                  <a:pt x="1958442" y="694709"/>
                </a:lnTo>
                <a:lnTo>
                  <a:pt x="1991644" y="743557"/>
                </a:lnTo>
                <a:lnTo>
                  <a:pt x="2024762" y="793792"/>
                </a:lnTo>
                <a:lnTo>
                  <a:pt x="2057777" y="845387"/>
                </a:lnTo>
                <a:lnTo>
                  <a:pt x="2090666" y="898315"/>
                </a:lnTo>
                <a:lnTo>
                  <a:pt x="2123409" y="952548"/>
                </a:lnTo>
                <a:lnTo>
                  <a:pt x="2155984" y="1008058"/>
                </a:lnTo>
                <a:lnTo>
                  <a:pt x="2188370" y="1064819"/>
                </a:lnTo>
                <a:lnTo>
                  <a:pt x="2220545" y="1122804"/>
                </a:lnTo>
                <a:lnTo>
                  <a:pt x="2252489" y="1181984"/>
                </a:lnTo>
                <a:lnTo>
                  <a:pt x="2284181" y="1242333"/>
                </a:lnTo>
                <a:lnTo>
                  <a:pt x="2315599" y="1303823"/>
                </a:lnTo>
                <a:lnTo>
                  <a:pt x="2346722" y="1366427"/>
                </a:lnTo>
                <a:lnTo>
                  <a:pt x="2377529" y="1430117"/>
                </a:lnTo>
                <a:lnTo>
                  <a:pt x="2446558" y="1414619"/>
                </a:lnTo>
                <a:lnTo>
                  <a:pt x="2514906" y="1400067"/>
                </a:lnTo>
                <a:lnTo>
                  <a:pt x="2582538" y="1386460"/>
                </a:lnTo>
                <a:lnTo>
                  <a:pt x="2649417" y="1373801"/>
                </a:lnTo>
                <a:lnTo>
                  <a:pt x="2715508" y="1362089"/>
                </a:lnTo>
                <a:lnTo>
                  <a:pt x="2780776" y="1351324"/>
                </a:lnTo>
                <a:lnTo>
                  <a:pt x="2845186" y="1341508"/>
                </a:lnTo>
                <a:lnTo>
                  <a:pt x="2908702" y="1332641"/>
                </a:lnTo>
                <a:lnTo>
                  <a:pt x="2971289" y="1324724"/>
                </a:lnTo>
                <a:lnTo>
                  <a:pt x="3032910" y="1317756"/>
                </a:lnTo>
                <a:lnTo>
                  <a:pt x="3093532" y="1311738"/>
                </a:lnTo>
                <a:lnTo>
                  <a:pt x="3153118" y="1306672"/>
                </a:lnTo>
                <a:lnTo>
                  <a:pt x="3211633" y="1302557"/>
                </a:lnTo>
                <a:lnTo>
                  <a:pt x="3269042" y="1299394"/>
                </a:lnTo>
                <a:lnTo>
                  <a:pt x="3325309" y="1297184"/>
                </a:lnTo>
                <a:lnTo>
                  <a:pt x="3380398" y="1295927"/>
                </a:lnTo>
                <a:lnTo>
                  <a:pt x="3434275" y="1295623"/>
                </a:lnTo>
                <a:lnTo>
                  <a:pt x="3486904" y="1296274"/>
                </a:lnTo>
                <a:lnTo>
                  <a:pt x="3538249" y="1297879"/>
                </a:lnTo>
                <a:lnTo>
                  <a:pt x="3588275" y="1300440"/>
                </a:lnTo>
                <a:lnTo>
                  <a:pt x="3636947" y="1303956"/>
                </a:lnTo>
                <a:lnTo>
                  <a:pt x="3684230" y="1308428"/>
                </a:lnTo>
                <a:lnTo>
                  <a:pt x="3730087" y="1313858"/>
                </a:lnTo>
                <a:lnTo>
                  <a:pt x="3774483" y="1320244"/>
                </a:lnTo>
                <a:lnTo>
                  <a:pt x="3817384" y="1327589"/>
                </a:lnTo>
                <a:lnTo>
                  <a:pt x="3858753" y="1335891"/>
                </a:lnTo>
                <a:lnTo>
                  <a:pt x="3898555" y="1345153"/>
                </a:lnTo>
                <a:lnTo>
                  <a:pt x="3936755" y="1355374"/>
                </a:lnTo>
                <a:lnTo>
                  <a:pt x="4008206" y="1378697"/>
                </a:lnTo>
                <a:lnTo>
                  <a:pt x="4072823" y="1405864"/>
                </a:lnTo>
                <a:lnTo>
                  <a:pt x="4130323" y="1436879"/>
                </a:lnTo>
                <a:lnTo>
                  <a:pt x="4180422" y="1471747"/>
                </a:lnTo>
                <a:lnTo>
                  <a:pt x="4222837" y="1510472"/>
                </a:lnTo>
                <a:lnTo>
                  <a:pt x="4257285" y="1553057"/>
                </a:lnTo>
                <a:lnTo>
                  <a:pt x="4283481" y="1599508"/>
                </a:lnTo>
                <a:lnTo>
                  <a:pt x="4300969" y="1649163"/>
                </a:lnTo>
                <a:lnTo>
                  <a:pt x="4309594" y="1700797"/>
                </a:lnTo>
                <a:lnTo>
                  <a:pt x="4310700" y="1727412"/>
                </a:lnTo>
                <a:lnTo>
                  <a:pt x="4309704" y="1754531"/>
                </a:lnTo>
                <a:lnTo>
                  <a:pt x="4301509" y="1810199"/>
                </a:lnTo>
                <a:lnTo>
                  <a:pt x="4285221" y="1867636"/>
                </a:lnTo>
                <a:lnTo>
                  <a:pt x="4261051" y="1926674"/>
                </a:lnTo>
                <a:lnTo>
                  <a:pt x="4229209" y="1987150"/>
                </a:lnTo>
                <a:lnTo>
                  <a:pt x="4189906" y="2048897"/>
                </a:lnTo>
                <a:lnTo>
                  <a:pt x="4167523" y="2080196"/>
                </a:lnTo>
                <a:lnTo>
                  <a:pt x="4143354" y="2111750"/>
                </a:lnTo>
                <a:lnTo>
                  <a:pt x="4117425" y="2143540"/>
                </a:lnTo>
                <a:lnTo>
                  <a:pt x="4089763" y="2175543"/>
                </a:lnTo>
                <a:lnTo>
                  <a:pt x="4060394" y="2207741"/>
                </a:lnTo>
                <a:lnTo>
                  <a:pt x="4029344" y="2240111"/>
                </a:lnTo>
                <a:lnTo>
                  <a:pt x="3996640" y="2272633"/>
                </a:lnTo>
                <a:lnTo>
                  <a:pt x="3962309" y="2305287"/>
                </a:lnTo>
                <a:lnTo>
                  <a:pt x="3926376" y="2338052"/>
                </a:lnTo>
                <a:lnTo>
                  <a:pt x="3888868" y="2370907"/>
                </a:lnTo>
                <a:lnTo>
                  <a:pt x="3849811" y="2403832"/>
                </a:lnTo>
                <a:lnTo>
                  <a:pt x="3809231" y="2436805"/>
                </a:lnTo>
                <a:lnTo>
                  <a:pt x="3767156" y="2469806"/>
                </a:lnTo>
                <a:lnTo>
                  <a:pt x="3723611" y="2502814"/>
                </a:lnTo>
                <a:lnTo>
                  <a:pt x="3678623" y="2535809"/>
                </a:lnTo>
                <a:lnTo>
                  <a:pt x="3632218" y="2568770"/>
                </a:lnTo>
                <a:lnTo>
                  <a:pt x="3584423" y="2601676"/>
                </a:lnTo>
                <a:lnTo>
                  <a:pt x="3535263" y="2634507"/>
                </a:lnTo>
                <a:lnTo>
                  <a:pt x="3484766" y="2667241"/>
                </a:lnTo>
                <a:lnTo>
                  <a:pt x="3432957" y="2699859"/>
                </a:lnTo>
                <a:lnTo>
                  <a:pt x="3379863" y="2732339"/>
                </a:lnTo>
                <a:lnTo>
                  <a:pt x="3325510" y="2764660"/>
                </a:lnTo>
                <a:lnTo>
                  <a:pt x="3269926" y="2796803"/>
                </a:lnTo>
                <a:lnTo>
                  <a:pt x="3213135" y="2828746"/>
                </a:lnTo>
                <a:lnTo>
                  <a:pt x="3155165" y="2860468"/>
                </a:lnTo>
                <a:lnTo>
                  <a:pt x="3096041" y="2891950"/>
                </a:lnTo>
                <a:lnTo>
                  <a:pt x="3035791" y="2923169"/>
                </a:lnTo>
                <a:lnTo>
                  <a:pt x="2974440" y="2954106"/>
                </a:lnTo>
                <a:lnTo>
                  <a:pt x="2912015" y="2984740"/>
                </a:lnTo>
                <a:lnTo>
                  <a:pt x="2926767" y="3053879"/>
                </a:lnTo>
                <a:lnTo>
                  <a:pt x="2940563" y="3122306"/>
                </a:lnTo>
                <a:lnTo>
                  <a:pt x="2953404" y="3189982"/>
                </a:lnTo>
                <a:lnTo>
                  <a:pt x="2965289" y="3256872"/>
                </a:lnTo>
                <a:lnTo>
                  <a:pt x="2976217" y="3322940"/>
                </a:lnTo>
                <a:lnTo>
                  <a:pt x="2986187" y="3388148"/>
                </a:lnTo>
                <a:lnTo>
                  <a:pt x="2995200" y="3452462"/>
                </a:lnTo>
                <a:lnTo>
                  <a:pt x="3003255" y="3515844"/>
                </a:lnTo>
                <a:lnTo>
                  <a:pt x="3010351" y="3578257"/>
                </a:lnTo>
                <a:lnTo>
                  <a:pt x="3016487" y="3639667"/>
                </a:lnTo>
                <a:lnTo>
                  <a:pt x="3021664" y="3700035"/>
                </a:lnTo>
                <a:lnTo>
                  <a:pt x="3025880" y="3759326"/>
                </a:lnTo>
                <a:lnTo>
                  <a:pt x="3029136" y="3817504"/>
                </a:lnTo>
                <a:lnTo>
                  <a:pt x="3031430" y="3874532"/>
                </a:lnTo>
                <a:lnTo>
                  <a:pt x="3032762" y="3930373"/>
                </a:lnTo>
                <a:lnTo>
                  <a:pt x="3033132" y="3984992"/>
                </a:lnTo>
                <a:lnTo>
                  <a:pt x="3032538" y="4038351"/>
                </a:lnTo>
                <a:lnTo>
                  <a:pt x="3030982" y="4090416"/>
                </a:lnTo>
                <a:lnTo>
                  <a:pt x="3028461" y="4141148"/>
                </a:lnTo>
                <a:lnTo>
                  <a:pt x="3024976" y="4190512"/>
                </a:lnTo>
                <a:lnTo>
                  <a:pt x="3020526" y="4238471"/>
                </a:lnTo>
                <a:lnTo>
                  <a:pt x="3015111" y="4284990"/>
                </a:lnTo>
                <a:lnTo>
                  <a:pt x="3008729" y="4330031"/>
                </a:lnTo>
                <a:lnTo>
                  <a:pt x="3001381" y="4373558"/>
                </a:lnTo>
                <a:lnTo>
                  <a:pt x="2993066" y="4415535"/>
                </a:lnTo>
                <a:lnTo>
                  <a:pt x="2983783" y="4455926"/>
                </a:lnTo>
                <a:lnTo>
                  <a:pt x="2973532" y="4494694"/>
                </a:lnTo>
                <a:lnTo>
                  <a:pt x="2950124" y="4567215"/>
                </a:lnTo>
                <a:lnTo>
                  <a:pt x="2922837" y="4632808"/>
                </a:lnTo>
                <a:lnTo>
                  <a:pt x="2891668" y="4691183"/>
                </a:lnTo>
                <a:lnTo>
                  <a:pt x="2856612" y="4742046"/>
                </a:lnTo>
                <a:lnTo>
                  <a:pt x="2817665" y="4785109"/>
                </a:lnTo>
                <a:lnTo>
                  <a:pt x="2774822" y="4820079"/>
                </a:lnTo>
                <a:lnTo>
                  <a:pt x="2728081" y="4846666"/>
                </a:lnTo>
                <a:lnTo>
                  <a:pt x="2677623" y="4864518"/>
                </a:lnTo>
                <a:lnTo>
                  <a:pt x="2624612" y="4873224"/>
                </a:lnTo>
                <a:lnTo>
                  <a:pt x="2597270" y="4874193"/>
                </a:lnTo>
                <a:lnTo>
                  <a:pt x="2541024" y="4869507"/>
                </a:lnTo>
                <a:lnTo>
                  <a:pt x="2482845" y="4856178"/>
                </a:lnTo>
                <a:lnTo>
                  <a:pt x="2422912" y="4834436"/>
                </a:lnTo>
                <a:lnTo>
                  <a:pt x="2361404" y="4804509"/>
                </a:lnTo>
                <a:lnTo>
                  <a:pt x="2298500" y="4766626"/>
                </a:lnTo>
                <a:lnTo>
                  <a:pt x="2266580" y="4744772"/>
                </a:lnTo>
                <a:lnTo>
                  <a:pt x="2234379" y="4721015"/>
                </a:lnTo>
                <a:lnTo>
                  <a:pt x="2201918" y="4695384"/>
                </a:lnTo>
                <a:lnTo>
                  <a:pt x="2169220" y="4667906"/>
                </a:lnTo>
                <a:lnTo>
                  <a:pt x="2136307" y="4638610"/>
                </a:lnTo>
                <a:lnTo>
                  <a:pt x="2103202" y="4607526"/>
                </a:lnTo>
                <a:lnTo>
                  <a:pt x="2069927" y="4574681"/>
                </a:lnTo>
                <a:lnTo>
                  <a:pt x="2036504" y="4540104"/>
                </a:lnTo>
                <a:lnTo>
                  <a:pt x="2002956" y="4503824"/>
                </a:lnTo>
                <a:lnTo>
                  <a:pt x="1969306" y="4465870"/>
                </a:lnTo>
                <a:lnTo>
                  <a:pt x="1935575" y="4426269"/>
                </a:lnTo>
                <a:lnTo>
                  <a:pt x="1901786" y="4385051"/>
                </a:lnTo>
                <a:lnTo>
                  <a:pt x="1867961" y="4342244"/>
                </a:lnTo>
                <a:lnTo>
                  <a:pt x="1834123" y="4297877"/>
                </a:lnTo>
                <a:lnTo>
                  <a:pt x="1800294" y="4251977"/>
                </a:lnTo>
                <a:lnTo>
                  <a:pt x="1766496" y="4204575"/>
                </a:lnTo>
                <a:lnTo>
                  <a:pt x="1732753" y="4155698"/>
                </a:lnTo>
                <a:lnTo>
                  <a:pt x="1699085" y="4105375"/>
                </a:lnTo>
                <a:lnTo>
                  <a:pt x="1665516" y="4053635"/>
                </a:lnTo>
                <a:lnTo>
                  <a:pt x="1632069" y="4000505"/>
                </a:lnTo>
                <a:lnTo>
                  <a:pt x="1598764" y="3946016"/>
                </a:lnTo>
                <a:lnTo>
                  <a:pt x="1565626" y="3890194"/>
                </a:lnTo>
                <a:lnTo>
                  <a:pt x="1532675" y="3833070"/>
                </a:lnTo>
                <a:lnTo>
                  <a:pt x="1499935" y="3774671"/>
                </a:lnTo>
                <a:lnTo>
                  <a:pt x="1467428" y="3715026"/>
                </a:lnTo>
                <a:lnTo>
                  <a:pt x="1435176" y="3654164"/>
                </a:lnTo>
                <a:lnTo>
                  <a:pt x="1403202" y="3592113"/>
                </a:lnTo>
                <a:lnTo>
                  <a:pt x="1371528" y="3528901"/>
                </a:lnTo>
                <a:lnTo>
                  <a:pt x="1302498" y="3544402"/>
                </a:lnTo>
                <a:lnTo>
                  <a:pt x="1234149" y="3558956"/>
                </a:lnTo>
                <a:lnTo>
                  <a:pt x="1166517" y="3572564"/>
                </a:lnTo>
                <a:lnTo>
                  <a:pt x="1099637" y="3585226"/>
                </a:lnTo>
                <a:lnTo>
                  <a:pt x="1033545" y="3596940"/>
                </a:lnTo>
                <a:lnTo>
                  <a:pt x="968276" y="3607706"/>
                </a:lnTo>
                <a:lnTo>
                  <a:pt x="903866" y="3617524"/>
                </a:lnTo>
                <a:lnTo>
                  <a:pt x="840349" y="3626393"/>
                </a:lnTo>
                <a:lnTo>
                  <a:pt x="777762" y="3634313"/>
                </a:lnTo>
                <a:lnTo>
                  <a:pt x="716139" y="3641282"/>
                </a:lnTo>
                <a:lnTo>
                  <a:pt x="655517" y="3647301"/>
                </a:lnTo>
                <a:lnTo>
                  <a:pt x="595930" y="3652369"/>
                </a:lnTo>
                <a:lnTo>
                  <a:pt x="537415" y="3656486"/>
                </a:lnTo>
                <a:lnTo>
                  <a:pt x="480006" y="3659650"/>
                </a:lnTo>
                <a:lnTo>
                  <a:pt x="423738" y="3661862"/>
                </a:lnTo>
                <a:lnTo>
                  <a:pt x="368648" y="3663120"/>
                </a:lnTo>
                <a:lnTo>
                  <a:pt x="314771" y="3663425"/>
                </a:lnTo>
                <a:lnTo>
                  <a:pt x="262142" y="3662776"/>
                </a:lnTo>
                <a:lnTo>
                  <a:pt x="210796" y="3661171"/>
                </a:lnTo>
                <a:lnTo>
                  <a:pt x="160770" y="3658612"/>
                </a:lnTo>
                <a:lnTo>
                  <a:pt x="112098" y="3655096"/>
                </a:lnTo>
                <a:lnTo>
                  <a:pt x="64815" y="3650625"/>
                </a:lnTo>
                <a:lnTo>
                  <a:pt x="18958" y="3645196"/>
                </a:lnTo>
                <a:lnTo>
                  <a:pt x="0" y="3642469"/>
                </a:lnTo>
                <a:lnTo>
                  <a:pt x="0" y="2475667"/>
                </a:lnTo>
                <a:lnTo>
                  <a:pt x="1386" y="2474595"/>
                </a:lnTo>
                <a:lnTo>
                  <a:pt x="46285" y="2441029"/>
                </a:lnTo>
                <a:lnTo>
                  <a:pt x="92658" y="2407483"/>
                </a:lnTo>
                <a:lnTo>
                  <a:pt x="140478" y="2373978"/>
                </a:lnTo>
                <a:lnTo>
                  <a:pt x="189717" y="2340536"/>
                </a:lnTo>
                <a:lnTo>
                  <a:pt x="240347" y="2307179"/>
                </a:lnTo>
                <a:lnTo>
                  <a:pt x="292341" y="2273927"/>
                </a:lnTo>
                <a:lnTo>
                  <a:pt x="345670" y="2240804"/>
                </a:lnTo>
                <a:lnTo>
                  <a:pt x="400307" y="2207829"/>
                </a:lnTo>
                <a:lnTo>
                  <a:pt x="456224" y="2175026"/>
                </a:lnTo>
                <a:lnTo>
                  <a:pt x="513393" y="2142415"/>
                </a:lnTo>
                <a:lnTo>
                  <a:pt x="571787" y="2110018"/>
                </a:lnTo>
                <a:lnTo>
                  <a:pt x="631378" y="2077856"/>
                </a:lnTo>
                <a:lnTo>
                  <a:pt x="692138" y="2045952"/>
                </a:lnTo>
                <a:lnTo>
                  <a:pt x="754038" y="2014326"/>
                </a:lnTo>
                <a:lnTo>
                  <a:pt x="817053" y="1983001"/>
                </a:lnTo>
                <a:lnTo>
                  <a:pt x="801159" y="1914034"/>
                </a:lnTo>
                <a:lnTo>
                  <a:pt x="786195" y="1845711"/>
                </a:lnTo>
                <a:lnTo>
                  <a:pt x="772164" y="1778065"/>
                </a:lnTo>
                <a:lnTo>
                  <a:pt x="759064" y="1711131"/>
                </a:lnTo>
                <a:lnTo>
                  <a:pt x="746896" y="1644945"/>
                </a:lnTo>
                <a:lnTo>
                  <a:pt x="735661" y="1579540"/>
                </a:lnTo>
                <a:lnTo>
                  <a:pt x="725359" y="1514953"/>
                </a:lnTo>
                <a:lnTo>
                  <a:pt x="715990" y="1451217"/>
                </a:lnTo>
                <a:lnTo>
                  <a:pt x="707555" y="1388368"/>
                </a:lnTo>
                <a:lnTo>
                  <a:pt x="700054" y="1326440"/>
                </a:lnTo>
                <a:lnTo>
                  <a:pt x="693488" y="1265468"/>
                </a:lnTo>
                <a:lnTo>
                  <a:pt x="687856" y="1205487"/>
                </a:lnTo>
                <a:lnTo>
                  <a:pt x="683160" y="1146531"/>
                </a:lnTo>
                <a:lnTo>
                  <a:pt x="679400" y="1088636"/>
                </a:lnTo>
                <a:lnTo>
                  <a:pt x="676576" y="1031837"/>
                </a:lnTo>
                <a:lnTo>
                  <a:pt x="674688" y="976167"/>
                </a:lnTo>
                <a:lnTo>
                  <a:pt x="673738" y="921662"/>
                </a:lnTo>
                <a:lnTo>
                  <a:pt x="673724" y="868357"/>
                </a:lnTo>
                <a:lnTo>
                  <a:pt x="674649" y="816287"/>
                </a:lnTo>
                <a:lnTo>
                  <a:pt x="676511" y="765486"/>
                </a:lnTo>
                <a:lnTo>
                  <a:pt x="679312" y="715988"/>
                </a:lnTo>
                <a:lnTo>
                  <a:pt x="683052" y="667830"/>
                </a:lnTo>
                <a:lnTo>
                  <a:pt x="687731" y="621046"/>
                </a:lnTo>
                <a:lnTo>
                  <a:pt x="693349" y="575670"/>
                </a:lnTo>
                <a:lnTo>
                  <a:pt x="699908" y="531737"/>
                </a:lnTo>
                <a:lnTo>
                  <a:pt x="707407" y="489282"/>
                </a:lnTo>
                <a:lnTo>
                  <a:pt x="715847" y="448340"/>
                </a:lnTo>
                <a:lnTo>
                  <a:pt x="725228" y="408947"/>
                </a:lnTo>
                <a:lnTo>
                  <a:pt x="746816" y="334941"/>
                </a:lnTo>
                <a:lnTo>
                  <a:pt x="772173" y="267544"/>
                </a:lnTo>
                <a:lnTo>
                  <a:pt x="801303" y="207034"/>
                </a:lnTo>
                <a:lnTo>
                  <a:pt x="834209" y="153689"/>
                </a:lnTo>
                <a:lnTo>
                  <a:pt x="870894" y="107788"/>
                </a:lnTo>
                <a:lnTo>
                  <a:pt x="911361" y="69609"/>
                </a:lnTo>
                <a:lnTo>
                  <a:pt x="955613" y="39431"/>
                </a:lnTo>
                <a:lnTo>
                  <a:pt x="1003654" y="17532"/>
                </a:lnTo>
                <a:lnTo>
                  <a:pt x="1054753" y="4352"/>
                </a:lnTo>
                <a:close/>
              </a:path>
            </a:pathLst>
          </a:custGeom>
          <a:solidFill>
            <a:srgbClr val="820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35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12F974D1-4F5A-6146-86D1-4F9083FE82ED}"/>
              </a:ext>
            </a:extLst>
          </p:cNvPr>
          <p:cNvSpPr/>
          <p:nvPr/>
        </p:nvSpPr>
        <p:spPr>
          <a:xfrm>
            <a:off x="2317246" y="4188390"/>
            <a:ext cx="15469869" cy="3705860"/>
          </a:xfrm>
          <a:custGeom>
            <a:avLst/>
            <a:gdLst/>
            <a:ahLst/>
            <a:cxnLst/>
            <a:rect l="l" t="t" r="r" b="b"/>
            <a:pathLst>
              <a:path w="15469869" h="3705859">
                <a:moveTo>
                  <a:pt x="13643647" y="0"/>
                </a:moveTo>
                <a:lnTo>
                  <a:pt x="1802217" y="77505"/>
                </a:lnTo>
                <a:lnTo>
                  <a:pt x="1753893" y="78452"/>
                </a:lnTo>
                <a:lnTo>
                  <a:pt x="1705889" y="80650"/>
                </a:lnTo>
                <a:lnTo>
                  <a:pt x="1658220" y="84082"/>
                </a:lnTo>
                <a:lnTo>
                  <a:pt x="1610903" y="88732"/>
                </a:lnTo>
                <a:lnTo>
                  <a:pt x="1563952" y="94585"/>
                </a:lnTo>
                <a:lnTo>
                  <a:pt x="1517383" y="101625"/>
                </a:lnTo>
                <a:lnTo>
                  <a:pt x="1471213" y="109836"/>
                </a:lnTo>
                <a:lnTo>
                  <a:pt x="1425455" y="119202"/>
                </a:lnTo>
                <a:lnTo>
                  <a:pt x="1380127" y="129708"/>
                </a:lnTo>
                <a:lnTo>
                  <a:pt x="1335243" y="141338"/>
                </a:lnTo>
                <a:lnTo>
                  <a:pt x="1290820" y="154076"/>
                </a:lnTo>
                <a:lnTo>
                  <a:pt x="1246871" y="167906"/>
                </a:lnTo>
                <a:lnTo>
                  <a:pt x="1203415" y="182813"/>
                </a:lnTo>
                <a:lnTo>
                  <a:pt x="1160464" y="198780"/>
                </a:lnTo>
                <a:lnTo>
                  <a:pt x="1118037" y="215793"/>
                </a:lnTo>
                <a:lnTo>
                  <a:pt x="1076147" y="233834"/>
                </a:lnTo>
                <a:lnTo>
                  <a:pt x="1034811" y="252889"/>
                </a:lnTo>
                <a:lnTo>
                  <a:pt x="994044" y="272942"/>
                </a:lnTo>
                <a:lnTo>
                  <a:pt x="953861" y="293976"/>
                </a:lnTo>
                <a:lnTo>
                  <a:pt x="914279" y="315977"/>
                </a:lnTo>
                <a:lnTo>
                  <a:pt x="875312" y="338928"/>
                </a:lnTo>
                <a:lnTo>
                  <a:pt x="836977" y="362813"/>
                </a:lnTo>
                <a:lnTo>
                  <a:pt x="799288" y="387618"/>
                </a:lnTo>
                <a:lnTo>
                  <a:pt x="762263" y="413325"/>
                </a:lnTo>
                <a:lnTo>
                  <a:pt x="725915" y="439919"/>
                </a:lnTo>
                <a:lnTo>
                  <a:pt x="690261" y="467385"/>
                </a:lnTo>
                <a:lnTo>
                  <a:pt x="655316" y="495707"/>
                </a:lnTo>
                <a:lnTo>
                  <a:pt x="621096" y="524868"/>
                </a:lnTo>
                <a:lnTo>
                  <a:pt x="587616" y="554854"/>
                </a:lnTo>
                <a:lnTo>
                  <a:pt x="554892" y="585648"/>
                </a:lnTo>
                <a:lnTo>
                  <a:pt x="522939" y="617235"/>
                </a:lnTo>
                <a:lnTo>
                  <a:pt x="491774" y="649598"/>
                </a:lnTo>
                <a:lnTo>
                  <a:pt x="461411" y="682722"/>
                </a:lnTo>
                <a:lnTo>
                  <a:pt x="431866" y="716592"/>
                </a:lnTo>
                <a:lnTo>
                  <a:pt x="403155" y="751191"/>
                </a:lnTo>
                <a:lnTo>
                  <a:pt x="375293" y="786504"/>
                </a:lnTo>
                <a:lnTo>
                  <a:pt x="348296" y="822515"/>
                </a:lnTo>
                <a:lnTo>
                  <a:pt x="322180" y="859208"/>
                </a:lnTo>
                <a:lnTo>
                  <a:pt x="296960" y="896567"/>
                </a:lnTo>
                <a:lnTo>
                  <a:pt x="272651" y="934577"/>
                </a:lnTo>
                <a:lnTo>
                  <a:pt x="249269" y="973221"/>
                </a:lnTo>
                <a:lnTo>
                  <a:pt x="226830" y="1012485"/>
                </a:lnTo>
                <a:lnTo>
                  <a:pt x="205350" y="1052352"/>
                </a:lnTo>
                <a:lnTo>
                  <a:pt x="184843" y="1092807"/>
                </a:lnTo>
                <a:lnTo>
                  <a:pt x="165326" y="1133833"/>
                </a:lnTo>
                <a:lnTo>
                  <a:pt x="146813" y="1175415"/>
                </a:lnTo>
                <a:lnTo>
                  <a:pt x="129322" y="1217538"/>
                </a:lnTo>
                <a:lnTo>
                  <a:pt x="112866" y="1260185"/>
                </a:lnTo>
                <a:lnTo>
                  <a:pt x="97462" y="1303340"/>
                </a:lnTo>
                <a:lnTo>
                  <a:pt x="83125" y="1346989"/>
                </a:lnTo>
                <a:lnTo>
                  <a:pt x="69872" y="1391114"/>
                </a:lnTo>
                <a:lnTo>
                  <a:pt x="57716" y="1435701"/>
                </a:lnTo>
                <a:lnTo>
                  <a:pt x="46675" y="1480733"/>
                </a:lnTo>
                <a:lnTo>
                  <a:pt x="36763" y="1526195"/>
                </a:lnTo>
                <a:lnTo>
                  <a:pt x="27996" y="1572071"/>
                </a:lnTo>
                <a:lnTo>
                  <a:pt x="20390" y="1618345"/>
                </a:lnTo>
                <a:lnTo>
                  <a:pt x="13960" y="1665002"/>
                </a:lnTo>
                <a:lnTo>
                  <a:pt x="8722" y="1712026"/>
                </a:lnTo>
                <a:lnTo>
                  <a:pt x="4691" y="1759400"/>
                </a:lnTo>
                <a:lnTo>
                  <a:pt x="1884" y="1807109"/>
                </a:lnTo>
                <a:lnTo>
                  <a:pt x="315" y="1855138"/>
                </a:lnTo>
                <a:lnTo>
                  <a:pt x="0" y="1903470"/>
                </a:lnTo>
                <a:lnTo>
                  <a:pt x="947" y="1951794"/>
                </a:lnTo>
                <a:lnTo>
                  <a:pt x="3145" y="1999798"/>
                </a:lnTo>
                <a:lnTo>
                  <a:pt x="6578" y="2047466"/>
                </a:lnTo>
                <a:lnTo>
                  <a:pt x="11228" y="2094783"/>
                </a:lnTo>
                <a:lnTo>
                  <a:pt x="17081" y="2141733"/>
                </a:lnTo>
                <a:lnTo>
                  <a:pt x="24122" y="2188301"/>
                </a:lnTo>
                <a:lnTo>
                  <a:pt x="32333" y="2234472"/>
                </a:lnTo>
                <a:lnTo>
                  <a:pt x="41700" y="2280229"/>
                </a:lnTo>
                <a:lnTo>
                  <a:pt x="52206" y="2325557"/>
                </a:lnTo>
                <a:lnTo>
                  <a:pt x="63836" y="2370440"/>
                </a:lnTo>
                <a:lnTo>
                  <a:pt x="76574" y="2414864"/>
                </a:lnTo>
                <a:lnTo>
                  <a:pt x="90404" y="2458812"/>
                </a:lnTo>
                <a:lnTo>
                  <a:pt x="105311" y="2502268"/>
                </a:lnTo>
                <a:lnTo>
                  <a:pt x="121279" y="2545218"/>
                </a:lnTo>
                <a:lnTo>
                  <a:pt x="138291" y="2587646"/>
                </a:lnTo>
                <a:lnTo>
                  <a:pt x="156333" y="2629536"/>
                </a:lnTo>
                <a:lnTo>
                  <a:pt x="175388" y="2670872"/>
                </a:lnTo>
                <a:lnTo>
                  <a:pt x="195441" y="2711639"/>
                </a:lnTo>
                <a:lnTo>
                  <a:pt x="216476" y="2751821"/>
                </a:lnTo>
                <a:lnTo>
                  <a:pt x="238476" y="2791404"/>
                </a:lnTo>
                <a:lnTo>
                  <a:pt x="261427" y="2830370"/>
                </a:lnTo>
                <a:lnTo>
                  <a:pt x="285313" y="2868705"/>
                </a:lnTo>
                <a:lnTo>
                  <a:pt x="310117" y="2906394"/>
                </a:lnTo>
                <a:lnTo>
                  <a:pt x="335824" y="2943419"/>
                </a:lnTo>
                <a:lnTo>
                  <a:pt x="362418" y="2979767"/>
                </a:lnTo>
                <a:lnTo>
                  <a:pt x="389884" y="3015421"/>
                </a:lnTo>
                <a:lnTo>
                  <a:pt x="418206" y="3050366"/>
                </a:lnTo>
                <a:lnTo>
                  <a:pt x="447367" y="3084586"/>
                </a:lnTo>
                <a:lnTo>
                  <a:pt x="477353" y="3118066"/>
                </a:lnTo>
                <a:lnTo>
                  <a:pt x="508147" y="3150790"/>
                </a:lnTo>
                <a:lnTo>
                  <a:pt x="539733" y="3182743"/>
                </a:lnTo>
                <a:lnTo>
                  <a:pt x="572096" y="3213908"/>
                </a:lnTo>
                <a:lnTo>
                  <a:pt x="605221" y="3244271"/>
                </a:lnTo>
                <a:lnTo>
                  <a:pt x="639090" y="3273816"/>
                </a:lnTo>
                <a:lnTo>
                  <a:pt x="673689" y="3302527"/>
                </a:lnTo>
                <a:lnTo>
                  <a:pt x="709002" y="3330389"/>
                </a:lnTo>
                <a:lnTo>
                  <a:pt x="745012" y="3357385"/>
                </a:lnTo>
                <a:lnTo>
                  <a:pt x="781705" y="3383502"/>
                </a:lnTo>
                <a:lnTo>
                  <a:pt x="819064" y="3408722"/>
                </a:lnTo>
                <a:lnTo>
                  <a:pt x="857074" y="3433031"/>
                </a:lnTo>
                <a:lnTo>
                  <a:pt x="895718" y="3456412"/>
                </a:lnTo>
                <a:lnTo>
                  <a:pt x="934982" y="3478851"/>
                </a:lnTo>
                <a:lnTo>
                  <a:pt x="974849" y="3500332"/>
                </a:lnTo>
                <a:lnTo>
                  <a:pt x="1015303" y="3520838"/>
                </a:lnTo>
                <a:lnTo>
                  <a:pt x="1056329" y="3540356"/>
                </a:lnTo>
                <a:lnTo>
                  <a:pt x="1097911" y="3558868"/>
                </a:lnTo>
                <a:lnTo>
                  <a:pt x="1140034" y="3576360"/>
                </a:lnTo>
                <a:lnTo>
                  <a:pt x="1182680" y="3592815"/>
                </a:lnTo>
                <a:lnTo>
                  <a:pt x="1225836" y="3608219"/>
                </a:lnTo>
                <a:lnTo>
                  <a:pt x="1269484" y="3622555"/>
                </a:lnTo>
                <a:lnTo>
                  <a:pt x="1313609" y="3635809"/>
                </a:lnTo>
                <a:lnTo>
                  <a:pt x="1358196" y="3647964"/>
                </a:lnTo>
                <a:lnTo>
                  <a:pt x="1403228" y="3659005"/>
                </a:lnTo>
                <a:lnTo>
                  <a:pt x="1448690" y="3668917"/>
                </a:lnTo>
                <a:lnTo>
                  <a:pt x="1494566" y="3677683"/>
                </a:lnTo>
                <a:lnTo>
                  <a:pt x="1540840" y="3685289"/>
                </a:lnTo>
                <a:lnTo>
                  <a:pt x="1587497" y="3691719"/>
                </a:lnTo>
                <a:lnTo>
                  <a:pt x="1634520" y="3696956"/>
                </a:lnTo>
                <a:lnTo>
                  <a:pt x="1681894" y="3700987"/>
                </a:lnTo>
                <a:lnTo>
                  <a:pt x="1729604" y="3703794"/>
                </a:lnTo>
                <a:lnTo>
                  <a:pt x="1777633" y="3705363"/>
                </a:lnTo>
                <a:lnTo>
                  <a:pt x="1825965" y="3705677"/>
                </a:lnTo>
                <a:lnTo>
                  <a:pt x="13667395" y="3628182"/>
                </a:lnTo>
                <a:lnTo>
                  <a:pt x="13715718" y="3627234"/>
                </a:lnTo>
                <a:lnTo>
                  <a:pt x="13763722" y="3625036"/>
                </a:lnTo>
                <a:lnTo>
                  <a:pt x="13811390" y="3621604"/>
                </a:lnTo>
                <a:lnTo>
                  <a:pt x="13858707" y="3616954"/>
                </a:lnTo>
                <a:lnTo>
                  <a:pt x="13905657" y="3611100"/>
                </a:lnTo>
                <a:lnTo>
                  <a:pt x="13952225" y="3604060"/>
                </a:lnTo>
                <a:lnTo>
                  <a:pt x="13998396" y="3595849"/>
                </a:lnTo>
                <a:lnTo>
                  <a:pt x="14044153" y="3586482"/>
                </a:lnTo>
                <a:lnTo>
                  <a:pt x="14089481" y="3575976"/>
                </a:lnTo>
                <a:lnTo>
                  <a:pt x="14134364" y="3564346"/>
                </a:lnTo>
                <a:lnTo>
                  <a:pt x="14178788" y="3551608"/>
                </a:lnTo>
                <a:lnTo>
                  <a:pt x="14222735" y="3537777"/>
                </a:lnTo>
                <a:lnTo>
                  <a:pt x="14266192" y="3522870"/>
                </a:lnTo>
                <a:lnTo>
                  <a:pt x="14309142" y="3506903"/>
                </a:lnTo>
                <a:lnTo>
                  <a:pt x="14351569" y="3489890"/>
                </a:lnTo>
                <a:lnTo>
                  <a:pt x="14393459" y="3471849"/>
                </a:lnTo>
                <a:lnTo>
                  <a:pt x="14434795" y="3452793"/>
                </a:lnTo>
                <a:lnTo>
                  <a:pt x="14475561" y="3432741"/>
                </a:lnTo>
                <a:lnTo>
                  <a:pt x="14515744" y="3411706"/>
                </a:lnTo>
                <a:lnTo>
                  <a:pt x="14555326" y="3389706"/>
                </a:lnTo>
                <a:lnTo>
                  <a:pt x="14594292" y="3366755"/>
                </a:lnTo>
                <a:lnTo>
                  <a:pt x="14632627" y="3342869"/>
                </a:lnTo>
                <a:lnTo>
                  <a:pt x="14670315" y="3318065"/>
                </a:lnTo>
                <a:lnTo>
                  <a:pt x="14707341" y="3292358"/>
                </a:lnTo>
                <a:lnTo>
                  <a:pt x="14743689" y="3265763"/>
                </a:lnTo>
                <a:lnTo>
                  <a:pt x="14779343" y="3238297"/>
                </a:lnTo>
                <a:lnTo>
                  <a:pt x="14814287" y="3209976"/>
                </a:lnTo>
                <a:lnTo>
                  <a:pt x="14848507" y="3180814"/>
                </a:lnTo>
                <a:lnTo>
                  <a:pt x="14881987" y="3150829"/>
                </a:lnTo>
                <a:lnTo>
                  <a:pt x="14914711" y="3120035"/>
                </a:lnTo>
                <a:lnTo>
                  <a:pt x="14946664" y="3088449"/>
                </a:lnTo>
                <a:lnTo>
                  <a:pt x="14977829" y="3056085"/>
                </a:lnTo>
                <a:lnTo>
                  <a:pt x="15008192" y="3022961"/>
                </a:lnTo>
                <a:lnTo>
                  <a:pt x="15037736" y="2989092"/>
                </a:lnTo>
                <a:lnTo>
                  <a:pt x="15066447" y="2954493"/>
                </a:lnTo>
                <a:lnTo>
                  <a:pt x="15094309" y="2919180"/>
                </a:lnTo>
                <a:lnTo>
                  <a:pt x="15121306" y="2883170"/>
                </a:lnTo>
                <a:lnTo>
                  <a:pt x="15147422" y="2846477"/>
                </a:lnTo>
                <a:lnTo>
                  <a:pt x="15172642" y="2809118"/>
                </a:lnTo>
                <a:lnTo>
                  <a:pt x="15196951" y="2771108"/>
                </a:lnTo>
                <a:lnTo>
                  <a:pt x="15220332" y="2732463"/>
                </a:lnTo>
                <a:lnTo>
                  <a:pt x="15242771" y="2693200"/>
                </a:lnTo>
                <a:lnTo>
                  <a:pt x="15264252" y="2653333"/>
                </a:lnTo>
                <a:lnTo>
                  <a:pt x="15284758" y="2612879"/>
                </a:lnTo>
                <a:lnTo>
                  <a:pt x="15304276" y="2571852"/>
                </a:lnTo>
                <a:lnTo>
                  <a:pt x="15322788" y="2530270"/>
                </a:lnTo>
                <a:lnTo>
                  <a:pt x="15340280" y="2488148"/>
                </a:lnTo>
                <a:lnTo>
                  <a:pt x="15356735" y="2445501"/>
                </a:lnTo>
                <a:lnTo>
                  <a:pt x="15372139" y="2402346"/>
                </a:lnTo>
                <a:lnTo>
                  <a:pt x="15386476" y="2358698"/>
                </a:lnTo>
                <a:lnTo>
                  <a:pt x="15399730" y="2314572"/>
                </a:lnTo>
                <a:lnTo>
                  <a:pt x="15411885" y="2269986"/>
                </a:lnTo>
                <a:lnTo>
                  <a:pt x="15422927" y="2224954"/>
                </a:lnTo>
                <a:lnTo>
                  <a:pt x="15432838" y="2179492"/>
                </a:lnTo>
                <a:lnTo>
                  <a:pt x="15441605" y="2133616"/>
                </a:lnTo>
                <a:lnTo>
                  <a:pt x="15449211" y="2087341"/>
                </a:lnTo>
                <a:lnTo>
                  <a:pt x="15455641" y="2040685"/>
                </a:lnTo>
                <a:lnTo>
                  <a:pt x="15460879" y="1993662"/>
                </a:lnTo>
                <a:lnTo>
                  <a:pt x="15464910" y="1946287"/>
                </a:lnTo>
                <a:lnTo>
                  <a:pt x="15467718" y="1898578"/>
                </a:lnTo>
                <a:lnTo>
                  <a:pt x="15469287" y="1850549"/>
                </a:lnTo>
                <a:lnTo>
                  <a:pt x="15469602" y="1802217"/>
                </a:lnTo>
                <a:lnTo>
                  <a:pt x="15468654" y="1753893"/>
                </a:lnTo>
                <a:lnTo>
                  <a:pt x="15466457" y="1705889"/>
                </a:lnTo>
                <a:lnTo>
                  <a:pt x="15463025" y="1658220"/>
                </a:lnTo>
                <a:lnTo>
                  <a:pt x="15458375" y="1610903"/>
                </a:lnTo>
                <a:lnTo>
                  <a:pt x="15452522" y="1563952"/>
                </a:lnTo>
                <a:lnTo>
                  <a:pt x="15445482" y="1517383"/>
                </a:lnTo>
                <a:lnTo>
                  <a:pt x="15437271" y="1471213"/>
                </a:lnTo>
                <a:lnTo>
                  <a:pt x="15427905" y="1425455"/>
                </a:lnTo>
                <a:lnTo>
                  <a:pt x="15417399" y="1380127"/>
                </a:lnTo>
                <a:lnTo>
                  <a:pt x="15405769" y="1335243"/>
                </a:lnTo>
                <a:lnTo>
                  <a:pt x="15393031" y="1290820"/>
                </a:lnTo>
                <a:lnTo>
                  <a:pt x="15379201" y="1246871"/>
                </a:lnTo>
                <a:lnTo>
                  <a:pt x="15364294" y="1203415"/>
                </a:lnTo>
                <a:lnTo>
                  <a:pt x="15348327" y="1160464"/>
                </a:lnTo>
                <a:lnTo>
                  <a:pt x="15331314" y="1118037"/>
                </a:lnTo>
                <a:lnTo>
                  <a:pt x="15313273" y="1076147"/>
                </a:lnTo>
                <a:lnTo>
                  <a:pt x="15294218" y="1034811"/>
                </a:lnTo>
                <a:lnTo>
                  <a:pt x="15274165" y="994044"/>
                </a:lnTo>
                <a:lnTo>
                  <a:pt x="15253131" y="953861"/>
                </a:lnTo>
                <a:lnTo>
                  <a:pt x="15231130" y="914279"/>
                </a:lnTo>
                <a:lnTo>
                  <a:pt x="15208179" y="875312"/>
                </a:lnTo>
                <a:lnTo>
                  <a:pt x="15184294" y="836977"/>
                </a:lnTo>
                <a:lnTo>
                  <a:pt x="15159490" y="799288"/>
                </a:lnTo>
                <a:lnTo>
                  <a:pt x="15133782" y="762263"/>
                </a:lnTo>
                <a:lnTo>
                  <a:pt x="15107188" y="725915"/>
                </a:lnTo>
                <a:lnTo>
                  <a:pt x="15079722" y="690261"/>
                </a:lnTo>
                <a:lnTo>
                  <a:pt x="15051401" y="655316"/>
                </a:lnTo>
                <a:lnTo>
                  <a:pt x="15022239" y="621096"/>
                </a:lnTo>
                <a:lnTo>
                  <a:pt x="14992254" y="587616"/>
                </a:lnTo>
                <a:lnTo>
                  <a:pt x="14961460" y="554892"/>
                </a:lnTo>
                <a:lnTo>
                  <a:pt x="14929873" y="522939"/>
                </a:lnTo>
                <a:lnTo>
                  <a:pt x="14897510" y="491774"/>
                </a:lnTo>
                <a:lnTo>
                  <a:pt x="14864386" y="461411"/>
                </a:lnTo>
                <a:lnTo>
                  <a:pt x="14830517" y="431866"/>
                </a:lnTo>
                <a:lnTo>
                  <a:pt x="14795918" y="403155"/>
                </a:lnTo>
                <a:lnTo>
                  <a:pt x="14760605" y="375293"/>
                </a:lnTo>
                <a:lnTo>
                  <a:pt x="14724594" y="348296"/>
                </a:lnTo>
                <a:lnTo>
                  <a:pt x="14687902" y="322180"/>
                </a:lnTo>
                <a:lnTo>
                  <a:pt x="14650543" y="296960"/>
                </a:lnTo>
                <a:lnTo>
                  <a:pt x="14612533" y="272651"/>
                </a:lnTo>
                <a:lnTo>
                  <a:pt x="14573888" y="249269"/>
                </a:lnTo>
                <a:lnTo>
                  <a:pt x="14534625" y="226830"/>
                </a:lnTo>
                <a:lnTo>
                  <a:pt x="14494758" y="205350"/>
                </a:lnTo>
                <a:lnTo>
                  <a:pt x="14454304" y="184843"/>
                </a:lnTo>
                <a:lnTo>
                  <a:pt x="14413278" y="165326"/>
                </a:lnTo>
                <a:lnTo>
                  <a:pt x="14371696" y="146813"/>
                </a:lnTo>
                <a:lnTo>
                  <a:pt x="14329574" y="129322"/>
                </a:lnTo>
                <a:lnTo>
                  <a:pt x="14286927" y="112866"/>
                </a:lnTo>
                <a:lnTo>
                  <a:pt x="14243772" y="97462"/>
                </a:lnTo>
                <a:lnTo>
                  <a:pt x="14200124" y="83125"/>
                </a:lnTo>
                <a:lnTo>
                  <a:pt x="14155999" y="69872"/>
                </a:lnTo>
                <a:lnTo>
                  <a:pt x="14111412" y="57716"/>
                </a:lnTo>
                <a:lnTo>
                  <a:pt x="14066380" y="46675"/>
                </a:lnTo>
                <a:lnTo>
                  <a:pt x="14020919" y="36763"/>
                </a:lnTo>
                <a:lnTo>
                  <a:pt x="13975043" y="27996"/>
                </a:lnTo>
                <a:lnTo>
                  <a:pt x="13928769" y="20390"/>
                </a:lnTo>
                <a:lnTo>
                  <a:pt x="13882113" y="13960"/>
                </a:lnTo>
                <a:lnTo>
                  <a:pt x="13835090" y="8722"/>
                </a:lnTo>
                <a:lnTo>
                  <a:pt x="13787716" y="4691"/>
                </a:lnTo>
                <a:lnTo>
                  <a:pt x="13740007" y="1884"/>
                </a:lnTo>
                <a:lnTo>
                  <a:pt x="13691979" y="315"/>
                </a:lnTo>
                <a:lnTo>
                  <a:pt x="1364364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404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36388860-DE46-3945-B4DC-95D80A139957}"/>
              </a:ext>
            </a:extLst>
          </p:cNvPr>
          <p:cNvSpPr txBox="1"/>
          <p:nvPr/>
        </p:nvSpPr>
        <p:spPr>
          <a:xfrm>
            <a:off x="2965450" y="4801400"/>
            <a:ext cx="13407216" cy="252793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6034" marR="5080" indent="-13970" algn="ctr">
              <a:lnSpc>
                <a:spcPts val="9810"/>
              </a:lnSpc>
              <a:spcBef>
                <a:spcPts val="2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Ein Hilfsprogramm der USA  für die europäischen Städte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218FF6AC-0B85-5842-A62A-0A78973359A2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D79F0400-EBCD-4A45-AE32-3FBADD84F712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BD6EBE77-3A28-0142-9972-B1C021B5C725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932927A8-559E-F846-8D63-0C1F53CD8769}"/>
              </a:ext>
            </a:extLst>
          </p:cNvPr>
          <p:cNvSpPr txBox="1"/>
          <p:nvPr/>
        </p:nvSpPr>
        <p:spPr>
          <a:xfrm>
            <a:off x="824970" y="1497485"/>
            <a:ext cx="87698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Was war der Marshallplan?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71F36620-99A4-8F45-8DFE-615035C93D3D}"/>
              </a:ext>
            </a:extLst>
          </p:cNvPr>
          <p:cNvSpPr/>
          <p:nvPr/>
        </p:nvSpPr>
        <p:spPr>
          <a:xfrm>
            <a:off x="0" y="3655386"/>
            <a:ext cx="1623060" cy="5904865"/>
          </a:xfrm>
          <a:custGeom>
            <a:avLst/>
            <a:gdLst/>
            <a:ahLst/>
            <a:cxnLst/>
            <a:rect l="l" t="t" r="r" b="b"/>
            <a:pathLst>
              <a:path w="1623060" h="5904865">
                <a:moveTo>
                  <a:pt x="0" y="5904530"/>
                </a:moveTo>
                <a:lnTo>
                  <a:pt x="43724" y="5876309"/>
                </a:lnTo>
                <a:lnTo>
                  <a:pt x="81093" y="5851410"/>
                </a:lnTo>
                <a:lnTo>
                  <a:pt x="118123" y="5826046"/>
                </a:lnTo>
                <a:lnTo>
                  <a:pt x="154809" y="5800222"/>
                </a:lnTo>
                <a:lnTo>
                  <a:pt x="191147" y="5773941"/>
                </a:lnTo>
                <a:lnTo>
                  <a:pt x="227132" y="5747208"/>
                </a:lnTo>
                <a:lnTo>
                  <a:pt x="262761" y="5720027"/>
                </a:lnTo>
                <a:lnTo>
                  <a:pt x="298029" y="5692402"/>
                </a:lnTo>
                <a:lnTo>
                  <a:pt x="332933" y="5664337"/>
                </a:lnTo>
                <a:lnTo>
                  <a:pt x="367467" y="5635836"/>
                </a:lnTo>
                <a:lnTo>
                  <a:pt x="401629" y="5606905"/>
                </a:lnTo>
                <a:lnTo>
                  <a:pt x="435413" y="5577545"/>
                </a:lnTo>
                <a:lnTo>
                  <a:pt x="468816" y="5547763"/>
                </a:lnTo>
                <a:lnTo>
                  <a:pt x="501833" y="5517562"/>
                </a:lnTo>
                <a:lnTo>
                  <a:pt x="534460" y="5486946"/>
                </a:lnTo>
                <a:lnTo>
                  <a:pt x="566693" y="5455920"/>
                </a:lnTo>
                <a:lnTo>
                  <a:pt x="598529" y="5424487"/>
                </a:lnTo>
                <a:lnTo>
                  <a:pt x="629962" y="5392651"/>
                </a:lnTo>
                <a:lnTo>
                  <a:pt x="660988" y="5360418"/>
                </a:lnTo>
                <a:lnTo>
                  <a:pt x="691604" y="5327791"/>
                </a:lnTo>
                <a:lnTo>
                  <a:pt x="721805" y="5294773"/>
                </a:lnTo>
                <a:lnTo>
                  <a:pt x="751588" y="5261371"/>
                </a:lnTo>
                <a:lnTo>
                  <a:pt x="780947" y="5227587"/>
                </a:lnTo>
                <a:lnTo>
                  <a:pt x="809879" y="5193425"/>
                </a:lnTo>
                <a:lnTo>
                  <a:pt x="838379" y="5158890"/>
                </a:lnTo>
                <a:lnTo>
                  <a:pt x="866444" y="5123987"/>
                </a:lnTo>
                <a:lnTo>
                  <a:pt x="894069" y="5088719"/>
                </a:lnTo>
                <a:lnTo>
                  <a:pt x="921250" y="5053090"/>
                </a:lnTo>
                <a:lnTo>
                  <a:pt x="947983" y="5017104"/>
                </a:lnTo>
                <a:lnTo>
                  <a:pt x="974264" y="4980767"/>
                </a:lnTo>
                <a:lnTo>
                  <a:pt x="1000088" y="4944081"/>
                </a:lnTo>
                <a:lnTo>
                  <a:pt x="1025452" y="4907051"/>
                </a:lnTo>
                <a:lnTo>
                  <a:pt x="1050351" y="4869682"/>
                </a:lnTo>
                <a:lnTo>
                  <a:pt x="1074781" y="4831976"/>
                </a:lnTo>
                <a:lnTo>
                  <a:pt x="1098738" y="4793940"/>
                </a:lnTo>
                <a:lnTo>
                  <a:pt x="1122218" y="4755576"/>
                </a:lnTo>
                <a:lnTo>
                  <a:pt x="1145216" y="4716889"/>
                </a:lnTo>
                <a:lnTo>
                  <a:pt x="1167729" y="4677883"/>
                </a:lnTo>
                <a:lnTo>
                  <a:pt x="1189751" y="4638562"/>
                </a:lnTo>
                <a:lnTo>
                  <a:pt x="1211281" y="4598931"/>
                </a:lnTo>
                <a:lnTo>
                  <a:pt x="1232311" y="4558993"/>
                </a:lnTo>
                <a:lnTo>
                  <a:pt x="1252840" y="4518753"/>
                </a:lnTo>
                <a:lnTo>
                  <a:pt x="1272862" y="4478214"/>
                </a:lnTo>
                <a:lnTo>
                  <a:pt x="1292374" y="4437382"/>
                </a:lnTo>
                <a:lnTo>
                  <a:pt x="1311371" y="4396260"/>
                </a:lnTo>
                <a:lnTo>
                  <a:pt x="1329849" y="4354852"/>
                </a:lnTo>
                <a:lnTo>
                  <a:pt x="1347804" y="4313163"/>
                </a:lnTo>
                <a:lnTo>
                  <a:pt x="1365231" y="4271196"/>
                </a:lnTo>
                <a:lnTo>
                  <a:pt x="1382128" y="4228957"/>
                </a:lnTo>
                <a:lnTo>
                  <a:pt x="1398488" y="4186448"/>
                </a:lnTo>
                <a:lnTo>
                  <a:pt x="1414309" y="4143675"/>
                </a:lnTo>
                <a:lnTo>
                  <a:pt x="1429586" y="4100641"/>
                </a:lnTo>
                <a:lnTo>
                  <a:pt x="1444315" y="4057350"/>
                </a:lnTo>
                <a:lnTo>
                  <a:pt x="1458492" y="4013807"/>
                </a:lnTo>
                <a:lnTo>
                  <a:pt x="1472112" y="3970016"/>
                </a:lnTo>
                <a:lnTo>
                  <a:pt x="1485172" y="3925981"/>
                </a:lnTo>
                <a:lnTo>
                  <a:pt x="1497667" y="3881706"/>
                </a:lnTo>
                <a:lnTo>
                  <a:pt x="1509593" y="3837196"/>
                </a:lnTo>
                <a:lnTo>
                  <a:pt x="1520946" y="3792454"/>
                </a:lnTo>
                <a:lnTo>
                  <a:pt x="1531722" y="3747485"/>
                </a:lnTo>
                <a:lnTo>
                  <a:pt x="1541916" y="3702292"/>
                </a:lnTo>
                <a:lnTo>
                  <a:pt x="1551525" y="3656881"/>
                </a:lnTo>
                <a:lnTo>
                  <a:pt x="1560544" y="3611255"/>
                </a:lnTo>
                <a:lnTo>
                  <a:pt x="1568969" y="3565418"/>
                </a:lnTo>
                <a:lnTo>
                  <a:pt x="1576796" y="3519375"/>
                </a:lnTo>
                <a:lnTo>
                  <a:pt x="1584021" y="3473129"/>
                </a:lnTo>
                <a:lnTo>
                  <a:pt x="1590640" y="3426685"/>
                </a:lnTo>
                <a:lnTo>
                  <a:pt x="1596648" y="3380047"/>
                </a:lnTo>
                <a:lnTo>
                  <a:pt x="1602041" y="3333220"/>
                </a:lnTo>
                <a:lnTo>
                  <a:pt x="1606815" y="3286206"/>
                </a:lnTo>
                <a:lnTo>
                  <a:pt x="1610966" y="3239012"/>
                </a:lnTo>
                <a:lnTo>
                  <a:pt x="1614490" y="3191639"/>
                </a:lnTo>
                <a:lnTo>
                  <a:pt x="1617383" y="3144094"/>
                </a:lnTo>
                <a:lnTo>
                  <a:pt x="1619640" y="3096380"/>
                </a:lnTo>
                <a:lnTo>
                  <a:pt x="1621258" y="3048501"/>
                </a:lnTo>
                <a:lnTo>
                  <a:pt x="1622231" y="3000461"/>
                </a:lnTo>
                <a:lnTo>
                  <a:pt x="1622556" y="2952265"/>
                </a:lnTo>
                <a:lnTo>
                  <a:pt x="1622231" y="2904068"/>
                </a:lnTo>
                <a:lnTo>
                  <a:pt x="1621258" y="2856029"/>
                </a:lnTo>
                <a:lnTo>
                  <a:pt x="1619640" y="2808150"/>
                </a:lnTo>
                <a:lnTo>
                  <a:pt x="1617383" y="2760435"/>
                </a:lnTo>
                <a:lnTo>
                  <a:pt x="1614490" y="2712890"/>
                </a:lnTo>
                <a:lnTo>
                  <a:pt x="1610966" y="2665518"/>
                </a:lnTo>
                <a:lnTo>
                  <a:pt x="1606815" y="2618323"/>
                </a:lnTo>
                <a:lnTo>
                  <a:pt x="1602041" y="2571310"/>
                </a:lnTo>
                <a:lnTo>
                  <a:pt x="1596648" y="2524482"/>
                </a:lnTo>
                <a:lnTo>
                  <a:pt x="1590640" y="2477844"/>
                </a:lnTo>
                <a:lnTo>
                  <a:pt x="1584021" y="2431400"/>
                </a:lnTo>
                <a:lnTo>
                  <a:pt x="1576796" y="2385155"/>
                </a:lnTo>
                <a:lnTo>
                  <a:pt x="1568969" y="2339111"/>
                </a:lnTo>
                <a:lnTo>
                  <a:pt x="1560544" y="2293275"/>
                </a:lnTo>
                <a:lnTo>
                  <a:pt x="1551525" y="2247648"/>
                </a:lnTo>
                <a:lnTo>
                  <a:pt x="1541916" y="2202237"/>
                </a:lnTo>
                <a:lnTo>
                  <a:pt x="1531722" y="2157045"/>
                </a:lnTo>
                <a:lnTo>
                  <a:pt x="1520946" y="2112075"/>
                </a:lnTo>
                <a:lnTo>
                  <a:pt x="1509593" y="2067333"/>
                </a:lnTo>
                <a:lnTo>
                  <a:pt x="1497667" y="2022823"/>
                </a:lnTo>
                <a:lnTo>
                  <a:pt x="1485172" y="1978548"/>
                </a:lnTo>
                <a:lnTo>
                  <a:pt x="1472112" y="1934513"/>
                </a:lnTo>
                <a:lnTo>
                  <a:pt x="1458492" y="1890722"/>
                </a:lnTo>
                <a:lnTo>
                  <a:pt x="1444315" y="1847179"/>
                </a:lnTo>
                <a:lnTo>
                  <a:pt x="1429586" y="1803889"/>
                </a:lnTo>
                <a:lnTo>
                  <a:pt x="1414309" y="1760855"/>
                </a:lnTo>
                <a:lnTo>
                  <a:pt x="1398488" y="1718081"/>
                </a:lnTo>
                <a:lnTo>
                  <a:pt x="1382128" y="1675573"/>
                </a:lnTo>
                <a:lnTo>
                  <a:pt x="1365231" y="1633333"/>
                </a:lnTo>
                <a:lnTo>
                  <a:pt x="1347804" y="1591367"/>
                </a:lnTo>
                <a:lnTo>
                  <a:pt x="1329849" y="1549677"/>
                </a:lnTo>
                <a:lnTo>
                  <a:pt x="1311371" y="1508270"/>
                </a:lnTo>
                <a:lnTo>
                  <a:pt x="1292374" y="1467147"/>
                </a:lnTo>
                <a:lnTo>
                  <a:pt x="1272862" y="1426315"/>
                </a:lnTo>
                <a:lnTo>
                  <a:pt x="1252840" y="1385777"/>
                </a:lnTo>
                <a:lnTo>
                  <a:pt x="1232311" y="1345537"/>
                </a:lnTo>
                <a:lnTo>
                  <a:pt x="1211281" y="1305599"/>
                </a:lnTo>
                <a:lnTo>
                  <a:pt x="1189751" y="1265967"/>
                </a:lnTo>
                <a:lnTo>
                  <a:pt x="1167729" y="1226647"/>
                </a:lnTo>
                <a:lnTo>
                  <a:pt x="1145216" y="1187641"/>
                </a:lnTo>
                <a:lnTo>
                  <a:pt x="1122218" y="1148953"/>
                </a:lnTo>
                <a:lnTo>
                  <a:pt x="1098738" y="1110590"/>
                </a:lnTo>
                <a:lnTo>
                  <a:pt x="1074781" y="1072553"/>
                </a:lnTo>
                <a:lnTo>
                  <a:pt x="1050351" y="1034848"/>
                </a:lnTo>
                <a:lnTo>
                  <a:pt x="1025452" y="997478"/>
                </a:lnTo>
                <a:lnTo>
                  <a:pt x="1000088" y="960448"/>
                </a:lnTo>
                <a:lnTo>
                  <a:pt x="974264" y="923763"/>
                </a:lnTo>
                <a:lnTo>
                  <a:pt x="947983" y="887425"/>
                </a:lnTo>
                <a:lnTo>
                  <a:pt x="921250" y="851440"/>
                </a:lnTo>
                <a:lnTo>
                  <a:pt x="894069" y="815811"/>
                </a:lnTo>
                <a:lnTo>
                  <a:pt x="866444" y="780542"/>
                </a:lnTo>
                <a:lnTo>
                  <a:pt x="838379" y="745639"/>
                </a:lnTo>
                <a:lnTo>
                  <a:pt x="809879" y="711104"/>
                </a:lnTo>
                <a:lnTo>
                  <a:pt x="780947" y="676943"/>
                </a:lnTo>
                <a:lnTo>
                  <a:pt x="751588" y="643159"/>
                </a:lnTo>
                <a:lnTo>
                  <a:pt x="721805" y="609756"/>
                </a:lnTo>
                <a:lnTo>
                  <a:pt x="691604" y="576739"/>
                </a:lnTo>
                <a:lnTo>
                  <a:pt x="660988" y="544112"/>
                </a:lnTo>
                <a:lnTo>
                  <a:pt x="629962" y="511878"/>
                </a:lnTo>
                <a:lnTo>
                  <a:pt x="598529" y="480043"/>
                </a:lnTo>
                <a:lnTo>
                  <a:pt x="566693" y="448610"/>
                </a:lnTo>
                <a:lnTo>
                  <a:pt x="534460" y="417583"/>
                </a:lnTo>
                <a:lnTo>
                  <a:pt x="501833" y="386967"/>
                </a:lnTo>
                <a:lnTo>
                  <a:pt x="468816" y="356766"/>
                </a:lnTo>
                <a:lnTo>
                  <a:pt x="435413" y="326984"/>
                </a:lnTo>
                <a:lnTo>
                  <a:pt x="401629" y="297625"/>
                </a:lnTo>
                <a:lnTo>
                  <a:pt x="367467" y="268693"/>
                </a:lnTo>
                <a:lnTo>
                  <a:pt x="332933" y="240192"/>
                </a:lnTo>
                <a:lnTo>
                  <a:pt x="298029" y="212128"/>
                </a:lnTo>
                <a:lnTo>
                  <a:pt x="262761" y="184503"/>
                </a:lnTo>
                <a:lnTo>
                  <a:pt x="227132" y="157321"/>
                </a:lnTo>
                <a:lnTo>
                  <a:pt x="191147" y="130588"/>
                </a:lnTo>
                <a:lnTo>
                  <a:pt x="154809" y="104308"/>
                </a:lnTo>
                <a:lnTo>
                  <a:pt x="118123" y="78483"/>
                </a:lnTo>
                <a:lnTo>
                  <a:pt x="81093" y="53120"/>
                </a:lnTo>
                <a:lnTo>
                  <a:pt x="43724" y="28221"/>
                </a:lnTo>
                <a:lnTo>
                  <a:pt x="6019" y="3791"/>
                </a:lnTo>
                <a:lnTo>
                  <a:pt x="0" y="0"/>
                </a:lnTo>
              </a:path>
            </a:pathLst>
          </a:custGeom>
          <a:ln w="58301">
            <a:solidFill>
              <a:srgbClr val="EC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69B7564B-6058-1940-8F49-3C0C770BFCE9}"/>
              </a:ext>
            </a:extLst>
          </p:cNvPr>
          <p:cNvSpPr/>
          <p:nvPr/>
        </p:nvSpPr>
        <p:spPr>
          <a:xfrm>
            <a:off x="10313819" y="0"/>
            <a:ext cx="4185285" cy="3364865"/>
          </a:xfrm>
          <a:custGeom>
            <a:avLst/>
            <a:gdLst/>
            <a:ahLst/>
            <a:cxnLst/>
            <a:rect l="l" t="t" r="r" b="b"/>
            <a:pathLst>
              <a:path w="4185284" h="3364865">
                <a:moveTo>
                  <a:pt x="2574379" y="0"/>
                </a:moveTo>
                <a:lnTo>
                  <a:pt x="1116540" y="0"/>
                </a:lnTo>
                <a:lnTo>
                  <a:pt x="1112237" y="14882"/>
                </a:lnTo>
                <a:lnTo>
                  <a:pt x="1097883" y="62916"/>
                </a:lnTo>
                <a:lnTo>
                  <a:pt x="1083105" y="110808"/>
                </a:lnTo>
                <a:lnTo>
                  <a:pt x="1067906" y="158554"/>
                </a:lnTo>
                <a:lnTo>
                  <a:pt x="1052286" y="206152"/>
                </a:lnTo>
                <a:lnTo>
                  <a:pt x="1036247" y="253600"/>
                </a:lnTo>
                <a:lnTo>
                  <a:pt x="1019790" y="300893"/>
                </a:lnTo>
                <a:lnTo>
                  <a:pt x="1002915" y="348030"/>
                </a:lnTo>
                <a:lnTo>
                  <a:pt x="985625" y="395008"/>
                </a:lnTo>
                <a:lnTo>
                  <a:pt x="967920" y="441825"/>
                </a:lnTo>
                <a:lnTo>
                  <a:pt x="949802" y="488477"/>
                </a:lnTo>
                <a:lnTo>
                  <a:pt x="931272" y="534961"/>
                </a:lnTo>
                <a:lnTo>
                  <a:pt x="912331" y="581275"/>
                </a:lnTo>
                <a:lnTo>
                  <a:pt x="892980" y="627417"/>
                </a:lnTo>
                <a:lnTo>
                  <a:pt x="873221" y="673383"/>
                </a:lnTo>
                <a:lnTo>
                  <a:pt x="853055" y="719171"/>
                </a:lnTo>
                <a:lnTo>
                  <a:pt x="832482" y="764778"/>
                </a:lnTo>
                <a:lnTo>
                  <a:pt x="811505" y="810201"/>
                </a:lnTo>
                <a:lnTo>
                  <a:pt x="790124" y="855438"/>
                </a:lnTo>
                <a:lnTo>
                  <a:pt x="768341" y="900485"/>
                </a:lnTo>
                <a:lnTo>
                  <a:pt x="746157" y="945341"/>
                </a:lnTo>
                <a:lnTo>
                  <a:pt x="723572" y="990002"/>
                </a:lnTo>
                <a:lnTo>
                  <a:pt x="700589" y="1034465"/>
                </a:lnTo>
                <a:lnTo>
                  <a:pt x="677209" y="1078729"/>
                </a:lnTo>
                <a:lnTo>
                  <a:pt x="653432" y="1122789"/>
                </a:lnTo>
                <a:lnTo>
                  <a:pt x="629261" y="1166644"/>
                </a:lnTo>
                <a:lnTo>
                  <a:pt x="604695" y="1210291"/>
                </a:lnTo>
                <a:lnTo>
                  <a:pt x="579737" y="1253727"/>
                </a:lnTo>
                <a:lnTo>
                  <a:pt x="554387" y="1296949"/>
                </a:lnTo>
                <a:lnTo>
                  <a:pt x="528647" y="1339954"/>
                </a:lnTo>
                <a:lnTo>
                  <a:pt x="502519" y="1382741"/>
                </a:lnTo>
                <a:lnTo>
                  <a:pt x="476002" y="1425305"/>
                </a:lnTo>
                <a:lnTo>
                  <a:pt x="449099" y="1467644"/>
                </a:lnTo>
                <a:lnTo>
                  <a:pt x="421811" y="1509756"/>
                </a:lnTo>
                <a:lnTo>
                  <a:pt x="394138" y="1551638"/>
                </a:lnTo>
                <a:lnTo>
                  <a:pt x="366083" y="1593287"/>
                </a:lnTo>
                <a:lnTo>
                  <a:pt x="337646" y="1634700"/>
                </a:lnTo>
                <a:lnTo>
                  <a:pt x="308829" y="1675875"/>
                </a:lnTo>
                <a:lnTo>
                  <a:pt x="279632" y="1716809"/>
                </a:lnTo>
                <a:lnTo>
                  <a:pt x="250058" y="1757499"/>
                </a:lnTo>
                <a:lnTo>
                  <a:pt x="220106" y="1797942"/>
                </a:lnTo>
                <a:lnTo>
                  <a:pt x="189779" y="1838137"/>
                </a:lnTo>
                <a:lnTo>
                  <a:pt x="159078" y="1878079"/>
                </a:lnTo>
                <a:lnTo>
                  <a:pt x="128004" y="1917766"/>
                </a:lnTo>
                <a:lnTo>
                  <a:pt x="96557" y="1957196"/>
                </a:lnTo>
                <a:lnTo>
                  <a:pt x="64741" y="1996365"/>
                </a:lnTo>
                <a:lnTo>
                  <a:pt x="32554" y="2035271"/>
                </a:lnTo>
                <a:lnTo>
                  <a:pt x="0" y="2073912"/>
                </a:lnTo>
                <a:lnTo>
                  <a:pt x="50042" y="2080888"/>
                </a:lnTo>
                <a:lnTo>
                  <a:pt x="149836" y="2096171"/>
                </a:lnTo>
                <a:lnTo>
                  <a:pt x="249224" y="2113218"/>
                </a:lnTo>
                <a:lnTo>
                  <a:pt x="348182" y="2132022"/>
                </a:lnTo>
                <a:lnTo>
                  <a:pt x="446690" y="2152571"/>
                </a:lnTo>
                <a:lnTo>
                  <a:pt x="544726" y="2174857"/>
                </a:lnTo>
                <a:lnTo>
                  <a:pt x="642268" y="2198868"/>
                </a:lnTo>
                <a:lnTo>
                  <a:pt x="739293" y="2224597"/>
                </a:lnTo>
                <a:lnTo>
                  <a:pt x="835780" y="2252033"/>
                </a:lnTo>
                <a:lnTo>
                  <a:pt x="931708" y="2281165"/>
                </a:lnTo>
                <a:lnTo>
                  <a:pt x="1027053" y="2311985"/>
                </a:lnTo>
                <a:lnTo>
                  <a:pt x="1121795" y="2344483"/>
                </a:lnTo>
                <a:lnTo>
                  <a:pt x="1168933" y="2361358"/>
                </a:lnTo>
                <a:lnTo>
                  <a:pt x="1215912" y="2378649"/>
                </a:lnTo>
                <a:lnTo>
                  <a:pt x="1262728" y="2396354"/>
                </a:lnTo>
                <a:lnTo>
                  <a:pt x="1309381" y="2414473"/>
                </a:lnTo>
                <a:lnTo>
                  <a:pt x="1355865" y="2433003"/>
                </a:lnTo>
                <a:lnTo>
                  <a:pt x="1402180" y="2451945"/>
                </a:lnTo>
                <a:lnTo>
                  <a:pt x="1448322" y="2471296"/>
                </a:lnTo>
                <a:lnTo>
                  <a:pt x="1494289" y="2491055"/>
                </a:lnTo>
                <a:lnTo>
                  <a:pt x="1540077" y="2511222"/>
                </a:lnTo>
                <a:lnTo>
                  <a:pt x="1585684" y="2531795"/>
                </a:lnTo>
                <a:lnTo>
                  <a:pt x="1631108" y="2552773"/>
                </a:lnTo>
                <a:lnTo>
                  <a:pt x="1676345" y="2574154"/>
                </a:lnTo>
                <a:lnTo>
                  <a:pt x="1721392" y="2595937"/>
                </a:lnTo>
                <a:lnTo>
                  <a:pt x="1766248" y="2618122"/>
                </a:lnTo>
                <a:lnTo>
                  <a:pt x="1810910" y="2640706"/>
                </a:lnTo>
                <a:lnTo>
                  <a:pt x="1855373" y="2663689"/>
                </a:lnTo>
                <a:lnTo>
                  <a:pt x="1899637" y="2687070"/>
                </a:lnTo>
                <a:lnTo>
                  <a:pt x="1943698" y="2710847"/>
                </a:lnTo>
                <a:lnTo>
                  <a:pt x="1987553" y="2735019"/>
                </a:lnTo>
                <a:lnTo>
                  <a:pt x="2031200" y="2759584"/>
                </a:lnTo>
                <a:lnTo>
                  <a:pt x="2074636" y="2784543"/>
                </a:lnTo>
                <a:lnTo>
                  <a:pt x="2117857" y="2809892"/>
                </a:lnTo>
                <a:lnTo>
                  <a:pt x="2160863" y="2835632"/>
                </a:lnTo>
                <a:lnTo>
                  <a:pt x="2203649" y="2861761"/>
                </a:lnTo>
                <a:lnTo>
                  <a:pt x="2246213" y="2888277"/>
                </a:lnTo>
                <a:lnTo>
                  <a:pt x="2288552" y="2915180"/>
                </a:lnTo>
                <a:lnTo>
                  <a:pt x="2330664" y="2942468"/>
                </a:lnTo>
                <a:lnTo>
                  <a:pt x="2372546" y="2970140"/>
                </a:lnTo>
                <a:lnTo>
                  <a:pt x="2414194" y="2998195"/>
                </a:lnTo>
                <a:lnTo>
                  <a:pt x="2455607" y="3026632"/>
                </a:lnTo>
                <a:lnTo>
                  <a:pt x="2496782" y="3055449"/>
                </a:lnTo>
                <a:lnTo>
                  <a:pt x="2537715" y="3084645"/>
                </a:lnTo>
                <a:lnTo>
                  <a:pt x="2578405" y="3114219"/>
                </a:lnTo>
                <a:lnTo>
                  <a:pt x="2618848" y="3144170"/>
                </a:lnTo>
                <a:lnTo>
                  <a:pt x="2659041" y="3174496"/>
                </a:lnTo>
                <a:lnTo>
                  <a:pt x="2698982" y="3205196"/>
                </a:lnTo>
                <a:lnTo>
                  <a:pt x="2738669" y="3236270"/>
                </a:lnTo>
                <a:lnTo>
                  <a:pt x="2778098" y="3267716"/>
                </a:lnTo>
                <a:lnTo>
                  <a:pt x="2817266" y="3299532"/>
                </a:lnTo>
                <a:lnTo>
                  <a:pt x="2856172" y="3331717"/>
                </a:lnTo>
                <a:lnTo>
                  <a:pt x="2894812" y="3364271"/>
                </a:lnTo>
                <a:lnTo>
                  <a:pt x="2901789" y="3314229"/>
                </a:lnTo>
                <a:lnTo>
                  <a:pt x="2909210" y="3264284"/>
                </a:lnTo>
                <a:lnTo>
                  <a:pt x="2917073" y="3214437"/>
                </a:lnTo>
                <a:lnTo>
                  <a:pt x="2925377" y="3164692"/>
                </a:lnTo>
                <a:lnTo>
                  <a:pt x="2934122" y="3115052"/>
                </a:lnTo>
                <a:lnTo>
                  <a:pt x="2943305" y="3065518"/>
                </a:lnTo>
                <a:lnTo>
                  <a:pt x="2952926" y="3016095"/>
                </a:lnTo>
                <a:lnTo>
                  <a:pt x="2962984" y="2966784"/>
                </a:lnTo>
                <a:lnTo>
                  <a:pt x="2973477" y="2917589"/>
                </a:lnTo>
                <a:lnTo>
                  <a:pt x="2984403" y="2868511"/>
                </a:lnTo>
                <a:lnTo>
                  <a:pt x="2995763" y="2819555"/>
                </a:lnTo>
                <a:lnTo>
                  <a:pt x="3007554" y="2770722"/>
                </a:lnTo>
                <a:lnTo>
                  <a:pt x="3019775" y="2722015"/>
                </a:lnTo>
                <a:lnTo>
                  <a:pt x="3032426" y="2673437"/>
                </a:lnTo>
                <a:lnTo>
                  <a:pt x="3045504" y="2624991"/>
                </a:lnTo>
                <a:lnTo>
                  <a:pt x="3059009" y="2576680"/>
                </a:lnTo>
                <a:lnTo>
                  <a:pt x="3072940" y="2528506"/>
                </a:lnTo>
                <a:lnTo>
                  <a:pt x="3087294" y="2480472"/>
                </a:lnTo>
                <a:lnTo>
                  <a:pt x="3102072" y="2432580"/>
                </a:lnTo>
                <a:lnTo>
                  <a:pt x="3117272" y="2384834"/>
                </a:lnTo>
                <a:lnTo>
                  <a:pt x="3132892" y="2337236"/>
                </a:lnTo>
                <a:lnTo>
                  <a:pt x="3148932" y="2289789"/>
                </a:lnTo>
                <a:lnTo>
                  <a:pt x="3165389" y="2242495"/>
                </a:lnTo>
                <a:lnTo>
                  <a:pt x="3182264" y="2195358"/>
                </a:lnTo>
                <a:lnTo>
                  <a:pt x="3199555" y="2148380"/>
                </a:lnTo>
                <a:lnTo>
                  <a:pt x="3217260" y="2101564"/>
                </a:lnTo>
                <a:lnTo>
                  <a:pt x="3235378" y="2054912"/>
                </a:lnTo>
                <a:lnTo>
                  <a:pt x="3253908" y="2008428"/>
                </a:lnTo>
                <a:lnTo>
                  <a:pt x="3272849" y="1962114"/>
                </a:lnTo>
                <a:lnTo>
                  <a:pt x="3292200" y="1915972"/>
                </a:lnTo>
                <a:lnTo>
                  <a:pt x="3311959" y="1870006"/>
                </a:lnTo>
                <a:lnTo>
                  <a:pt x="3332126" y="1824218"/>
                </a:lnTo>
                <a:lnTo>
                  <a:pt x="3352698" y="1778611"/>
                </a:lnTo>
                <a:lnTo>
                  <a:pt x="3373675" y="1733188"/>
                </a:lnTo>
                <a:lnTo>
                  <a:pt x="3395056" y="1687951"/>
                </a:lnTo>
                <a:lnTo>
                  <a:pt x="3416839" y="1642904"/>
                </a:lnTo>
                <a:lnTo>
                  <a:pt x="3439023" y="1598048"/>
                </a:lnTo>
                <a:lnTo>
                  <a:pt x="3461608" y="1553387"/>
                </a:lnTo>
                <a:lnTo>
                  <a:pt x="3484590" y="1508923"/>
                </a:lnTo>
                <a:lnTo>
                  <a:pt x="3507971" y="1464660"/>
                </a:lnTo>
                <a:lnTo>
                  <a:pt x="3531747" y="1420599"/>
                </a:lnTo>
                <a:lnTo>
                  <a:pt x="3555919" y="1376744"/>
                </a:lnTo>
                <a:lnTo>
                  <a:pt x="3580484" y="1333097"/>
                </a:lnTo>
                <a:lnTo>
                  <a:pt x="3605442" y="1289661"/>
                </a:lnTo>
                <a:lnTo>
                  <a:pt x="3630791" y="1246439"/>
                </a:lnTo>
                <a:lnTo>
                  <a:pt x="3656531" y="1203433"/>
                </a:lnTo>
                <a:lnTo>
                  <a:pt x="3682659" y="1160647"/>
                </a:lnTo>
                <a:lnTo>
                  <a:pt x="3709175" y="1118082"/>
                </a:lnTo>
                <a:lnTo>
                  <a:pt x="3736078" y="1075743"/>
                </a:lnTo>
                <a:lnTo>
                  <a:pt x="3763366" y="1033630"/>
                </a:lnTo>
                <a:lnTo>
                  <a:pt x="3791038" y="991748"/>
                </a:lnTo>
                <a:lnTo>
                  <a:pt x="3819093" y="950099"/>
                </a:lnTo>
                <a:lnTo>
                  <a:pt x="3847529" y="908685"/>
                </a:lnTo>
                <a:lnTo>
                  <a:pt x="3876346" y="867510"/>
                </a:lnTo>
                <a:lnTo>
                  <a:pt x="3905542" y="826576"/>
                </a:lnTo>
                <a:lnTo>
                  <a:pt x="3935116" y="785886"/>
                </a:lnTo>
                <a:lnTo>
                  <a:pt x="3965067" y="745442"/>
                </a:lnTo>
                <a:lnTo>
                  <a:pt x="3995394" y="705247"/>
                </a:lnTo>
                <a:lnTo>
                  <a:pt x="4026094" y="665305"/>
                </a:lnTo>
                <a:lnTo>
                  <a:pt x="4057168" y="625617"/>
                </a:lnTo>
                <a:lnTo>
                  <a:pt x="4088614" y="586187"/>
                </a:lnTo>
                <a:lnTo>
                  <a:pt x="4120430" y="547017"/>
                </a:lnTo>
                <a:lnTo>
                  <a:pt x="4152616" y="508110"/>
                </a:lnTo>
                <a:lnTo>
                  <a:pt x="4185170" y="469469"/>
                </a:lnTo>
                <a:lnTo>
                  <a:pt x="4085179" y="455072"/>
                </a:lnTo>
                <a:lnTo>
                  <a:pt x="3985580" y="438903"/>
                </a:lnTo>
                <a:lnTo>
                  <a:pt x="3886395" y="420973"/>
                </a:lnTo>
                <a:lnTo>
                  <a:pt x="3787646" y="401290"/>
                </a:lnTo>
                <a:lnTo>
                  <a:pt x="3689357" y="379864"/>
                </a:lnTo>
                <a:lnTo>
                  <a:pt x="3591548" y="356707"/>
                </a:lnTo>
                <a:lnTo>
                  <a:pt x="3494243" y="331827"/>
                </a:lnTo>
                <a:lnTo>
                  <a:pt x="3397463" y="305235"/>
                </a:lnTo>
                <a:lnTo>
                  <a:pt x="3301231" y="276940"/>
                </a:lnTo>
                <a:lnTo>
                  <a:pt x="3205570" y="246953"/>
                </a:lnTo>
                <a:lnTo>
                  <a:pt x="3110500" y="215283"/>
                </a:lnTo>
                <a:lnTo>
                  <a:pt x="3016046" y="181940"/>
                </a:lnTo>
                <a:lnTo>
                  <a:pt x="2969056" y="164645"/>
                </a:lnTo>
                <a:lnTo>
                  <a:pt x="2922229" y="146935"/>
                </a:lnTo>
                <a:lnTo>
                  <a:pt x="2875566" y="128812"/>
                </a:lnTo>
                <a:lnTo>
                  <a:pt x="2829070" y="110277"/>
                </a:lnTo>
                <a:lnTo>
                  <a:pt x="2782745" y="91331"/>
                </a:lnTo>
                <a:lnTo>
                  <a:pt x="2736594" y="71975"/>
                </a:lnTo>
                <a:lnTo>
                  <a:pt x="2690618" y="52212"/>
                </a:lnTo>
                <a:lnTo>
                  <a:pt x="2644821" y="32041"/>
                </a:lnTo>
                <a:lnTo>
                  <a:pt x="2599205" y="11465"/>
                </a:lnTo>
                <a:lnTo>
                  <a:pt x="2574379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42F41675-A07A-D940-95FE-520240D8ACCF}"/>
              </a:ext>
            </a:extLst>
          </p:cNvPr>
          <p:cNvSpPr/>
          <p:nvPr/>
        </p:nvSpPr>
        <p:spPr>
          <a:xfrm>
            <a:off x="18102366" y="2161011"/>
            <a:ext cx="2002155" cy="2867025"/>
          </a:xfrm>
          <a:custGeom>
            <a:avLst/>
            <a:gdLst/>
            <a:ahLst/>
            <a:cxnLst/>
            <a:rect l="l" t="t" r="r" b="b"/>
            <a:pathLst>
              <a:path w="2002155" h="2867025">
                <a:moveTo>
                  <a:pt x="287200" y="631933"/>
                </a:moveTo>
                <a:lnTo>
                  <a:pt x="243804" y="652995"/>
                </a:lnTo>
                <a:lnTo>
                  <a:pt x="203529" y="677847"/>
                </a:lnTo>
                <a:lnTo>
                  <a:pt x="166499" y="706178"/>
                </a:lnTo>
                <a:lnTo>
                  <a:pt x="132841" y="737677"/>
                </a:lnTo>
                <a:lnTo>
                  <a:pt x="102680" y="772034"/>
                </a:lnTo>
                <a:lnTo>
                  <a:pt x="76141" y="808939"/>
                </a:lnTo>
                <a:lnTo>
                  <a:pt x="53350" y="848081"/>
                </a:lnTo>
                <a:lnTo>
                  <a:pt x="34432" y="889149"/>
                </a:lnTo>
                <a:lnTo>
                  <a:pt x="19512" y="931833"/>
                </a:lnTo>
                <a:lnTo>
                  <a:pt x="8716" y="975821"/>
                </a:lnTo>
                <a:lnTo>
                  <a:pt x="2171" y="1020804"/>
                </a:lnTo>
                <a:lnTo>
                  <a:pt x="0" y="1066472"/>
                </a:lnTo>
                <a:lnTo>
                  <a:pt x="2329" y="1112512"/>
                </a:lnTo>
                <a:lnTo>
                  <a:pt x="9284" y="1158615"/>
                </a:lnTo>
                <a:lnTo>
                  <a:pt x="20991" y="1204471"/>
                </a:lnTo>
                <a:lnTo>
                  <a:pt x="37574" y="1249768"/>
                </a:lnTo>
                <a:lnTo>
                  <a:pt x="601965" y="2579392"/>
                </a:lnTo>
                <a:lnTo>
                  <a:pt x="623029" y="2622786"/>
                </a:lnTo>
                <a:lnTo>
                  <a:pt x="647882" y="2663060"/>
                </a:lnTo>
                <a:lnTo>
                  <a:pt x="676215" y="2700089"/>
                </a:lnTo>
                <a:lnTo>
                  <a:pt x="707715" y="2733746"/>
                </a:lnTo>
                <a:lnTo>
                  <a:pt x="742074" y="2763907"/>
                </a:lnTo>
                <a:lnTo>
                  <a:pt x="778980" y="2790446"/>
                </a:lnTo>
                <a:lnTo>
                  <a:pt x="818122" y="2813238"/>
                </a:lnTo>
                <a:lnTo>
                  <a:pt x="859190" y="2832157"/>
                </a:lnTo>
                <a:lnTo>
                  <a:pt x="901875" y="2847077"/>
                </a:lnTo>
                <a:lnTo>
                  <a:pt x="945864" y="2857873"/>
                </a:lnTo>
                <a:lnTo>
                  <a:pt x="990847" y="2864419"/>
                </a:lnTo>
                <a:lnTo>
                  <a:pt x="1036514" y="2866591"/>
                </a:lnTo>
                <a:lnTo>
                  <a:pt x="1082555" y="2864262"/>
                </a:lnTo>
                <a:lnTo>
                  <a:pt x="1128658" y="2857307"/>
                </a:lnTo>
                <a:lnTo>
                  <a:pt x="1174513" y="2845601"/>
                </a:lnTo>
                <a:lnTo>
                  <a:pt x="1219810" y="2829018"/>
                </a:lnTo>
                <a:lnTo>
                  <a:pt x="2001732" y="2497106"/>
                </a:lnTo>
              </a:path>
              <a:path w="2002155" h="2867025">
                <a:moveTo>
                  <a:pt x="2001732" y="18628"/>
                </a:moveTo>
                <a:lnTo>
                  <a:pt x="1961345" y="8716"/>
                </a:lnTo>
                <a:lnTo>
                  <a:pt x="1916362" y="2171"/>
                </a:lnTo>
                <a:lnTo>
                  <a:pt x="1870694" y="0"/>
                </a:lnTo>
                <a:lnTo>
                  <a:pt x="1824654" y="2329"/>
                </a:lnTo>
                <a:lnTo>
                  <a:pt x="1778551" y="9284"/>
                </a:lnTo>
                <a:lnTo>
                  <a:pt x="1732695" y="20991"/>
                </a:lnTo>
                <a:lnTo>
                  <a:pt x="1687398" y="37574"/>
                </a:lnTo>
                <a:lnTo>
                  <a:pt x="287200" y="631933"/>
                </a:lnTo>
              </a:path>
            </a:pathLst>
          </a:custGeom>
          <a:ln w="62825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86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3">
            <a:extLst>
              <a:ext uri="{FF2B5EF4-FFF2-40B4-BE49-F238E27FC236}">
                <a16:creationId xmlns:a16="http://schemas.microsoft.com/office/drawing/2014/main" xmlns="" id="{2B37783F-0F64-8F46-848C-69C84504C58A}"/>
              </a:ext>
            </a:extLst>
          </p:cNvPr>
          <p:cNvSpPr/>
          <p:nvPr/>
        </p:nvSpPr>
        <p:spPr>
          <a:xfrm>
            <a:off x="13614249" y="2612135"/>
            <a:ext cx="4351020" cy="4345305"/>
          </a:xfrm>
          <a:custGeom>
            <a:avLst/>
            <a:gdLst/>
            <a:ahLst/>
            <a:cxnLst/>
            <a:rect l="l" t="t" r="r" b="b"/>
            <a:pathLst>
              <a:path w="4351019" h="4345305">
                <a:moveTo>
                  <a:pt x="2893940" y="0"/>
                </a:moveTo>
                <a:lnTo>
                  <a:pt x="2838554" y="5274"/>
                </a:lnTo>
                <a:lnTo>
                  <a:pt x="2780980" y="19547"/>
                </a:lnTo>
                <a:lnTo>
                  <a:pt x="2721428" y="42561"/>
                </a:lnTo>
                <a:lnTo>
                  <a:pt x="2660112" y="74061"/>
                </a:lnTo>
                <a:lnTo>
                  <a:pt x="2597240" y="113787"/>
                </a:lnTo>
                <a:lnTo>
                  <a:pt x="2565287" y="136655"/>
                </a:lnTo>
                <a:lnTo>
                  <a:pt x="2533025" y="161483"/>
                </a:lnTo>
                <a:lnTo>
                  <a:pt x="2500479" y="188239"/>
                </a:lnTo>
                <a:lnTo>
                  <a:pt x="2467677" y="216891"/>
                </a:lnTo>
                <a:lnTo>
                  <a:pt x="2434644" y="247407"/>
                </a:lnTo>
                <a:lnTo>
                  <a:pt x="2401407" y="279754"/>
                </a:lnTo>
                <a:lnTo>
                  <a:pt x="2367993" y="313901"/>
                </a:lnTo>
                <a:lnTo>
                  <a:pt x="2334427" y="349815"/>
                </a:lnTo>
                <a:lnTo>
                  <a:pt x="2300736" y="387464"/>
                </a:lnTo>
                <a:lnTo>
                  <a:pt x="2266947" y="426816"/>
                </a:lnTo>
                <a:lnTo>
                  <a:pt x="2233086" y="467839"/>
                </a:lnTo>
                <a:lnTo>
                  <a:pt x="2199179" y="510500"/>
                </a:lnTo>
                <a:lnTo>
                  <a:pt x="2165253" y="554768"/>
                </a:lnTo>
                <a:lnTo>
                  <a:pt x="2131334" y="600610"/>
                </a:lnTo>
                <a:lnTo>
                  <a:pt x="2097448" y="647994"/>
                </a:lnTo>
                <a:lnTo>
                  <a:pt x="2063622" y="696888"/>
                </a:lnTo>
                <a:lnTo>
                  <a:pt x="2029882" y="747260"/>
                </a:lnTo>
                <a:lnTo>
                  <a:pt x="1996255" y="799077"/>
                </a:lnTo>
                <a:lnTo>
                  <a:pt x="1962766" y="852308"/>
                </a:lnTo>
                <a:lnTo>
                  <a:pt x="1929443" y="906920"/>
                </a:lnTo>
                <a:lnTo>
                  <a:pt x="1896312" y="962881"/>
                </a:lnTo>
                <a:lnTo>
                  <a:pt x="1863398" y="1020159"/>
                </a:lnTo>
                <a:lnTo>
                  <a:pt x="1830730" y="1078721"/>
                </a:lnTo>
                <a:lnTo>
                  <a:pt x="1798332" y="1138537"/>
                </a:lnTo>
                <a:lnTo>
                  <a:pt x="1766231" y="1199572"/>
                </a:lnTo>
                <a:lnTo>
                  <a:pt x="1734454" y="1261796"/>
                </a:lnTo>
                <a:lnTo>
                  <a:pt x="1666758" y="1245500"/>
                </a:lnTo>
                <a:lnTo>
                  <a:pt x="1599786" y="1230237"/>
                </a:lnTo>
                <a:lnTo>
                  <a:pt x="1533581" y="1216008"/>
                </a:lnTo>
                <a:lnTo>
                  <a:pt x="1468185" y="1202815"/>
                </a:lnTo>
                <a:lnTo>
                  <a:pt x="1403641" y="1190658"/>
                </a:lnTo>
                <a:lnTo>
                  <a:pt x="1339989" y="1179541"/>
                </a:lnTo>
                <a:lnTo>
                  <a:pt x="1277274" y="1169464"/>
                </a:lnTo>
                <a:lnTo>
                  <a:pt x="1215537" y="1160430"/>
                </a:lnTo>
                <a:lnTo>
                  <a:pt x="1154820" y="1152438"/>
                </a:lnTo>
                <a:lnTo>
                  <a:pt x="1095166" y="1145493"/>
                </a:lnTo>
                <a:lnTo>
                  <a:pt x="1036617" y="1139594"/>
                </a:lnTo>
                <a:lnTo>
                  <a:pt x="979215" y="1134743"/>
                </a:lnTo>
                <a:lnTo>
                  <a:pt x="923003" y="1130943"/>
                </a:lnTo>
                <a:lnTo>
                  <a:pt x="868023" y="1128194"/>
                </a:lnTo>
                <a:lnTo>
                  <a:pt x="814317" y="1126498"/>
                </a:lnTo>
                <a:lnTo>
                  <a:pt x="761928" y="1125857"/>
                </a:lnTo>
                <a:lnTo>
                  <a:pt x="710898" y="1126273"/>
                </a:lnTo>
                <a:lnTo>
                  <a:pt x="661269" y="1127746"/>
                </a:lnTo>
                <a:lnTo>
                  <a:pt x="613083" y="1130280"/>
                </a:lnTo>
                <a:lnTo>
                  <a:pt x="566383" y="1133874"/>
                </a:lnTo>
                <a:lnTo>
                  <a:pt x="521211" y="1138531"/>
                </a:lnTo>
                <a:lnTo>
                  <a:pt x="477610" y="1144253"/>
                </a:lnTo>
                <a:lnTo>
                  <a:pt x="435622" y="1151040"/>
                </a:lnTo>
                <a:lnTo>
                  <a:pt x="395288" y="1158895"/>
                </a:lnTo>
                <a:lnTo>
                  <a:pt x="356652" y="1167820"/>
                </a:lnTo>
                <a:lnTo>
                  <a:pt x="319756" y="1177815"/>
                </a:lnTo>
                <a:lnTo>
                  <a:pt x="251351" y="1201024"/>
                </a:lnTo>
                <a:lnTo>
                  <a:pt x="190412" y="1228535"/>
                </a:lnTo>
                <a:lnTo>
                  <a:pt x="137278" y="1260361"/>
                </a:lnTo>
                <a:lnTo>
                  <a:pt x="92287" y="1296515"/>
                </a:lnTo>
                <a:lnTo>
                  <a:pt x="55778" y="1337009"/>
                </a:lnTo>
                <a:lnTo>
                  <a:pt x="28089" y="1381857"/>
                </a:lnTo>
                <a:lnTo>
                  <a:pt x="9586" y="1430976"/>
                </a:lnTo>
                <a:lnTo>
                  <a:pt x="790" y="1483124"/>
                </a:lnTo>
                <a:lnTo>
                  <a:pt x="0" y="1510159"/>
                </a:lnTo>
                <a:lnTo>
                  <a:pt x="1570" y="1537799"/>
                </a:lnTo>
                <a:lnTo>
                  <a:pt x="11661" y="1594786"/>
                </a:lnTo>
                <a:lnTo>
                  <a:pt x="30798" y="1653869"/>
                </a:lnTo>
                <a:lnTo>
                  <a:pt x="58718" y="1714833"/>
                </a:lnTo>
                <a:lnTo>
                  <a:pt x="95155" y="1777463"/>
                </a:lnTo>
                <a:lnTo>
                  <a:pt x="116485" y="1809336"/>
                </a:lnTo>
                <a:lnTo>
                  <a:pt x="139845" y="1841544"/>
                </a:lnTo>
                <a:lnTo>
                  <a:pt x="165202" y="1874061"/>
                </a:lnTo>
                <a:lnTo>
                  <a:pt x="192524" y="1906859"/>
                </a:lnTo>
                <a:lnTo>
                  <a:pt x="221776" y="1939913"/>
                </a:lnTo>
                <a:lnTo>
                  <a:pt x="252926" y="1973195"/>
                </a:lnTo>
                <a:lnTo>
                  <a:pt x="285941" y="2006677"/>
                </a:lnTo>
                <a:lnTo>
                  <a:pt x="320788" y="2040334"/>
                </a:lnTo>
                <a:lnTo>
                  <a:pt x="357433" y="2074139"/>
                </a:lnTo>
                <a:lnTo>
                  <a:pt x="395844" y="2108063"/>
                </a:lnTo>
                <a:lnTo>
                  <a:pt x="435987" y="2142081"/>
                </a:lnTo>
                <a:lnTo>
                  <a:pt x="477830" y="2176166"/>
                </a:lnTo>
                <a:lnTo>
                  <a:pt x="521340" y="2210290"/>
                </a:lnTo>
                <a:lnTo>
                  <a:pt x="566483" y="2244427"/>
                </a:lnTo>
                <a:lnTo>
                  <a:pt x="613226" y="2278549"/>
                </a:lnTo>
                <a:lnTo>
                  <a:pt x="661536" y="2312631"/>
                </a:lnTo>
                <a:lnTo>
                  <a:pt x="711380" y="2346644"/>
                </a:lnTo>
                <a:lnTo>
                  <a:pt x="762725" y="2380563"/>
                </a:lnTo>
                <a:lnTo>
                  <a:pt x="815539" y="2414359"/>
                </a:lnTo>
                <a:lnTo>
                  <a:pt x="869787" y="2448007"/>
                </a:lnTo>
                <a:lnTo>
                  <a:pt x="925437" y="2481479"/>
                </a:lnTo>
                <a:lnTo>
                  <a:pt x="982456" y="2514749"/>
                </a:lnTo>
                <a:lnTo>
                  <a:pt x="1040811" y="2547789"/>
                </a:lnTo>
                <a:lnTo>
                  <a:pt x="1100468" y="2580572"/>
                </a:lnTo>
                <a:lnTo>
                  <a:pt x="1161395" y="2613072"/>
                </a:lnTo>
                <a:lnTo>
                  <a:pt x="1223558" y="2645262"/>
                </a:lnTo>
                <a:lnTo>
                  <a:pt x="1207365" y="2713493"/>
                </a:lnTo>
                <a:lnTo>
                  <a:pt x="1192242" y="2780956"/>
                </a:lnTo>
                <a:lnTo>
                  <a:pt x="1178190" y="2847608"/>
                </a:lnTo>
                <a:lnTo>
                  <a:pt x="1165212" y="2913405"/>
                </a:lnTo>
                <a:lnTo>
                  <a:pt x="1153309" y="2978302"/>
                </a:lnTo>
                <a:lnTo>
                  <a:pt x="1142482" y="3042255"/>
                </a:lnTo>
                <a:lnTo>
                  <a:pt x="1132733" y="3105220"/>
                </a:lnTo>
                <a:lnTo>
                  <a:pt x="1124063" y="3167155"/>
                </a:lnTo>
                <a:lnTo>
                  <a:pt x="1116474" y="3228013"/>
                </a:lnTo>
                <a:lnTo>
                  <a:pt x="1109967" y="3287752"/>
                </a:lnTo>
                <a:lnTo>
                  <a:pt x="1104543" y="3346328"/>
                </a:lnTo>
                <a:lnTo>
                  <a:pt x="1100205" y="3403696"/>
                </a:lnTo>
                <a:lnTo>
                  <a:pt x="1096954" y="3459813"/>
                </a:lnTo>
                <a:lnTo>
                  <a:pt x="1094791" y="3514634"/>
                </a:lnTo>
                <a:lnTo>
                  <a:pt x="1093717" y="3568116"/>
                </a:lnTo>
                <a:lnTo>
                  <a:pt x="1093735" y="3620215"/>
                </a:lnTo>
                <a:lnTo>
                  <a:pt x="1094845" y="3670886"/>
                </a:lnTo>
                <a:lnTo>
                  <a:pt x="1097050" y="3720085"/>
                </a:lnTo>
                <a:lnTo>
                  <a:pt x="1100350" y="3767769"/>
                </a:lnTo>
                <a:lnTo>
                  <a:pt x="1104747" y="3813894"/>
                </a:lnTo>
                <a:lnTo>
                  <a:pt x="1110243" y="3858416"/>
                </a:lnTo>
                <a:lnTo>
                  <a:pt x="1116839" y="3901290"/>
                </a:lnTo>
                <a:lnTo>
                  <a:pt x="1124537" y="3942473"/>
                </a:lnTo>
                <a:lnTo>
                  <a:pt x="1133337" y="3981921"/>
                </a:lnTo>
                <a:lnTo>
                  <a:pt x="1143243" y="4019589"/>
                </a:lnTo>
                <a:lnTo>
                  <a:pt x="1166373" y="4089412"/>
                </a:lnTo>
                <a:lnTo>
                  <a:pt x="1193940" y="4151589"/>
                </a:lnTo>
                <a:lnTo>
                  <a:pt x="1225955" y="4205770"/>
                </a:lnTo>
                <a:lnTo>
                  <a:pt x="1262430" y="4251602"/>
                </a:lnTo>
                <a:lnTo>
                  <a:pt x="1303376" y="4288733"/>
                </a:lnTo>
                <a:lnTo>
                  <a:pt x="1348807" y="4316812"/>
                </a:lnTo>
                <a:lnTo>
                  <a:pt x="1398540" y="4335422"/>
                </a:lnTo>
                <a:lnTo>
                  <a:pt x="1451296" y="4344085"/>
                </a:lnTo>
                <a:lnTo>
                  <a:pt x="1478665" y="4344742"/>
                </a:lnTo>
                <a:lnTo>
                  <a:pt x="1506656" y="4342994"/>
                </a:lnTo>
                <a:lnTo>
                  <a:pt x="1564395" y="4332421"/>
                </a:lnTo>
                <a:lnTo>
                  <a:pt x="1624291" y="4312639"/>
                </a:lnTo>
                <a:lnTo>
                  <a:pt x="1686121" y="4283924"/>
                </a:lnTo>
                <a:lnTo>
                  <a:pt x="1749662" y="4246547"/>
                </a:lnTo>
                <a:lnTo>
                  <a:pt x="1782005" y="4224696"/>
                </a:lnTo>
                <a:lnTo>
                  <a:pt x="1814691" y="4200783"/>
                </a:lnTo>
                <a:lnTo>
                  <a:pt x="1847694" y="4174841"/>
                </a:lnTo>
                <a:lnTo>
                  <a:pt x="1880985" y="4146905"/>
                </a:lnTo>
                <a:lnTo>
                  <a:pt x="1914537" y="4117009"/>
                </a:lnTo>
                <a:lnTo>
                  <a:pt x="1948321" y="4085187"/>
                </a:lnTo>
                <a:lnTo>
                  <a:pt x="1982310" y="4051473"/>
                </a:lnTo>
                <a:lnTo>
                  <a:pt x="2016476" y="4015901"/>
                </a:lnTo>
                <a:lnTo>
                  <a:pt x="2050791" y="3978506"/>
                </a:lnTo>
                <a:lnTo>
                  <a:pt x="2085227" y="3939323"/>
                </a:lnTo>
                <a:lnTo>
                  <a:pt x="2119757" y="3898384"/>
                </a:lnTo>
                <a:lnTo>
                  <a:pt x="2154352" y="3855724"/>
                </a:lnTo>
                <a:lnTo>
                  <a:pt x="2188984" y="3811378"/>
                </a:lnTo>
                <a:lnTo>
                  <a:pt x="2223626" y="3765379"/>
                </a:lnTo>
                <a:lnTo>
                  <a:pt x="2258249" y="3717762"/>
                </a:lnTo>
                <a:lnTo>
                  <a:pt x="2292827" y="3668562"/>
                </a:lnTo>
                <a:lnTo>
                  <a:pt x="2327330" y="3617811"/>
                </a:lnTo>
                <a:lnTo>
                  <a:pt x="2361732" y="3565545"/>
                </a:lnTo>
                <a:lnTo>
                  <a:pt x="2396003" y="3511797"/>
                </a:lnTo>
                <a:lnTo>
                  <a:pt x="2430118" y="3456602"/>
                </a:lnTo>
                <a:lnTo>
                  <a:pt x="2464046" y="3399994"/>
                </a:lnTo>
                <a:lnTo>
                  <a:pt x="2497762" y="3342007"/>
                </a:lnTo>
                <a:lnTo>
                  <a:pt x="2531236" y="3282676"/>
                </a:lnTo>
                <a:lnTo>
                  <a:pt x="2564441" y="3222034"/>
                </a:lnTo>
                <a:lnTo>
                  <a:pt x="2597349" y="3160115"/>
                </a:lnTo>
                <a:lnTo>
                  <a:pt x="2665705" y="3176934"/>
                </a:lnTo>
                <a:lnTo>
                  <a:pt x="2733338" y="3192697"/>
                </a:lnTo>
                <a:lnTo>
                  <a:pt x="2800205" y="3207404"/>
                </a:lnTo>
                <a:lnTo>
                  <a:pt x="2866264" y="3221054"/>
                </a:lnTo>
                <a:lnTo>
                  <a:pt x="2931470" y="3233645"/>
                </a:lnTo>
                <a:lnTo>
                  <a:pt x="2995781" y="3245174"/>
                </a:lnTo>
                <a:lnTo>
                  <a:pt x="3059153" y="3255643"/>
                </a:lnTo>
                <a:lnTo>
                  <a:pt x="3121544" y="3265047"/>
                </a:lnTo>
                <a:lnTo>
                  <a:pt x="3182910" y="3273387"/>
                </a:lnTo>
                <a:lnTo>
                  <a:pt x="3243207" y="3280661"/>
                </a:lnTo>
                <a:lnTo>
                  <a:pt x="3302393" y="3286868"/>
                </a:lnTo>
                <a:lnTo>
                  <a:pt x="3360424" y="3292005"/>
                </a:lnTo>
                <a:lnTo>
                  <a:pt x="3417257" y="3296073"/>
                </a:lnTo>
                <a:lnTo>
                  <a:pt x="3472849" y="3299068"/>
                </a:lnTo>
                <a:lnTo>
                  <a:pt x="3527157" y="3300991"/>
                </a:lnTo>
                <a:lnTo>
                  <a:pt x="3580138" y="3301839"/>
                </a:lnTo>
                <a:lnTo>
                  <a:pt x="3631747" y="3301611"/>
                </a:lnTo>
                <a:lnTo>
                  <a:pt x="3681943" y="3300305"/>
                </a:lnTo>
                <a:lnTo>
                  <a:pt x="3730682" y="3297921"/>
                </a:lnTo>
                <a:lnTo>
                  <a:pt x="3777920" y="3294457"/>
                </a:lnTo>
                <a:lnTo>
                  <a:pt x="3823615" y="3289912"/>
                </a:lnTo>
                <a:lnTo>
                  <a:pt x="3867723" y="3284283"/>
                </a:lnTo>
                <a:lnTo>
                  <a:pt x="3910202" y="3277570"/>
                </a:lnTo>
                <a:lnTo>
                  <a:pt x="3951007" y="3269772"/>
                </a:lnTo>
                <a:lnTo>
                  <a:pt x="3990095" y="3260886"/>
                </a:lnTo>
                <a:lnTo>
                  <a:pt x="4027424" y="3250912"/>
                </a:lnTo>
                <a:lnTo>
                  <a:pt x="4096631" y="3227692"/>
                </a:lnTo>
                <a:lnTo>
                  <a:pt x="4158280" y="3200102"/>
                </a:lnTo>
                <a:lnTo>
                  <a:pt x="4212027" y="3168129"/>
                </a:lnTo>
                <a:lnTo>
                  <a:pt x="4257526" y="3131763"/>
                </a:lnTo>
                <a:lnTo>
                  <a:pt x="4294431" y="3090993"/>
                </a:lnTo>
                <a:lnTo>
                  <a:pt x="4322397" y="3045806"/>
                </a:lnTo>
                <a:lnTo>
                  <a:pt x="4340987" y="2996495"/>
                </a:lnTo>
                <a:lnTo>
                  <a:pt x="4349778" y="2944347"/>
                </a:lnTo>
                <a:lnTo>
                  <a:pt x="4350566" y="2917312"/>
                </a:lnTo>
                <a:lnTo>
                  <a:pt x="4348994" y="2889672"/>
                </a:lnTo>
                <a:lnTo>
                  <a:pt x="4338899" y="2832686"/>
                </a:lnTo>
                <a:lnTo>
                  <a:pt x="4319759" y="2773603"/>
                </a:lnTo>
                <a:lnTo>
                  <a:pt x="4291837" y="2712639"/>
                </a:lnTo>
                <a:lnTo>
                  <a:pt x="4255398" y="2650010"/>
                </a:lnTo>
                <a:lnTo>
                  <a:pt x="4234068" y="2618138"/>
                </a:lnTo>
                <a:lnTo>
                  <a:pt x="4210707" y="2585930"/>
                </a:lnTo>
                <a:lnTo>
                  <a:pt x="4185350" y="2553413"/>
                </a:lnTo>
                <a:lnTo>
                  <a:pt x="4158029" y="2520614"/>
                </a:lnTo>
                <a:lnTo>
                  <a:pt x="4128777" y="2487561"/>
                </a:lnTo>
                <a:lnTo>
                  <a:pt x="4097627" y="2454279"/>
                </a:lnTo>
                <a:lnTo>
                  <a:pt x="4064612" y="2420796"/>
                </a:lnTo>
                <a:lnTo>
                  <a:pt x="4029766" y="2387139"/>
                </a:lnTo>
                <a:lnTo>
                  <a:pt x="3993122" y="2353335"/>
                </a:lnTo>
                <a:lnTo>
                  <a:pt x="3954711" y="2319410"/>
                </a:lnTo>
                <a:lnTo>
                  <a:pt x="3914569" y="2285392"/>
                </a:lnTo>
                <a:lnTo>
                  <a:pt x="3872727" y="2251307"/>
                </a:lnTo>
                <a:lnTo>
                  <a:pt x="3829218" y="2217183"/>
                </a:lnTo>
                <a:lnTo>
                  <a:pt x="3784077" y="2183046"/>
                </a:lnTo>
                <a:lnTo>
                  <a:pt x="3737335" y="2148923"/>
                </a:lnTo>
                <a:lnTo>
                  <a:pt x="3689026" y="2114840"/>
                </a:lnTo>
                <a:lnTo>
                  <a:pt x="3639183" y="2080826"/>
                </a:lnTo>
                <a:lnTo>
                  <a:pt x="3587839" y="2046907"/>
                </a:lnTo>
                <a:lnTo>
                  <a:pt x="3535027" y="2013110"/>
                </a:lnTo>
                <a:lnTo>
                  <a:pt x="3480780" y="1979461"/>
                </a:lnTo>
                <a:lnTo>
                  <a:pt x="3425131" y="1945988"/>
                </a:lnTo>
                <a:lnTo>
                  <a:pt x="3368114" y="1912718"/>
                </a:lnTo>
                <a:lnTo>
                  <a:pt x="3309761" y="1879677"/>
                </a:lnTo>
                <a:lnTo>
                  <a:pt x="3250105" y="1846892"/>
                </a:lnTo>
                <a:lnTo>
                  <a:pt x="3189180" y="1814390"/>
                </a:lnTo>
                <a:lnTo>
                  <a:pt x="3127018" y="1782199"/>
                </a:lnTo>
                <a:lnTo>
                  <a:pt x="3144101" y="1714477"/>
                </a:lnTo>
                <a:lnTo>
                  <a:pt x="3160160" y="1647441"/>
                </a:lnTo>
                <a:lnTo>
                  <a:pt x="3175196" y="1581135"/>
                </a:lnTo>
                <a:lnTo>
                  <a:pt x="3189207" y="1515598"/>
                </a:lnTo>
                <a:lnTo>
                  <a:pt x="3202191" y="1450872"/>
                </a:lnTo>
                <a:lnTo>
                  <a:pt x="3214146" y="1386999"/>
                </a:lnTo>
                <a:lnTo>
                  <a:pt x="3225071" y="1324020"/>
                </a:lnTo>
                <a:lnTo>
                  <a:pt x="3234964" y="1261976"/>
                </a:lnTo>
                <a:lnTo>
                  <a:pt x="3243824" y="1200908"/>
                </a:lnTo>
                <a:lnTo>
                  <a:pt x="3251649" y="1140858"/>
                </a:lnTo>
                <a:lnTo>
                  <a:pt x="3258438" y="1081867"/>
                </a:lnTo>
                <a:lnTo>
                  <a:pt x="3264188" y="1023976"/>
                </a:lnTo>
                <a:lnTo>
                  <a:pt x="3268899" y="967227"/>
                </a:lnTo>
                <a:lnTo>
                  <a:pt x="3272568" y="911661"/>
                </a:lnTo>
                <a:lnTo>
                  <a:pt x="3275195" y="857319"/>
                </a:lnTo>
                <a:lnTo>
                  <a:pt x="3276777" y="804243"/>
                </a:lnTo>
                <a:lnTo>
                  <a:pt x="3277314" y="752473"/>
                </a:lnTo>
                <a:lnTo>
                  <a:pt x="3276802" y="702052"/>
                </a:lnTo>
                <a:lnTo>
                  <a:pt x="3275242" y="653020"/>
                </a:lnTo>
                <a:lnTo>
                  <a:pt x="3272631" y="605419"/>
                </a:lnTo>
                <a:lnTo>
                  <a:pt x="3268967" y="559291"/>
                </a:lnTo>
                <a:lnTo>
                  <a:pt x="3264249" y="514675"/>
                </a:lnTo>
                <a:lnTo>
                  <a:pt x="3258476" y="471614"/>
                </a:lnTo>
                <a:lnTo>
                  <a:pt x="3251646" y="430150"/>
                </a:lnTo>
                <a:lnTo>
                  <a:pt x="3243758" y="390322"/>
                </a:lnTo>
                <a:lnTo>
                  <a:pt x="3234808" y="352173"/>
                </a:lnTo>
                <a:lnTo>
                  <a:pt x="3213723" y="281077"/>
                </a:lnTo>
                <a:lnTo>
                  <a:pt x="3188378" y="217191"/>
                </a:lnTo>
                <a:lnTo>
                  <a:pt x="3158760" y="160845"/>
                </a:lnTo>
                <a:lnTo>
                  <a:pt x="3124856" y="112370"/>
                </a:lnTo>
                <a:lnTo>
                  <a:pt x="3086654" y="72097"/>
                </a:lnTo>
                <a:lnTo>
                  <a:pt x="3044141" y="40356"/>
                </a:lnTo>
                <a:lnTo>
                  <a:pt x="2997305" y="17478"/>
                </a:lnTo>
                <a:lnTo>
                  <a:pt x="2946928" y="3982"/>
                </a:lnTo>
                <a:lnTo>
                  <a:pt x="2920747" y="818"/>
                </a:lnTo>
                <a:lnTo>
                  <a:pt x="2893940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xmlns="" id="{11A9CA06-C07B-8F48-B448-A716996D5D72}"/>
              </a:ext>
            </a:extLst>
          </p:cNvPr>
          <p:cNvSpPr/>
          <p:nvPr/>
        </p:nvSpPr>
        <p:spPr>
          <a:xfrm>
            <a:off x="3811981" y="5126326"/>
            <a:ext cx="11978640" cy="2725420"/>
          </a:xfrm>
          <a:custGeom>
            <a:avLst/>
            <a:gdLst/>
            <a:ahLst/>
            <a:cxnLst/>
            <a:rect l="l" t="t" r="r" b="b"/>
            <a:pathLst>
              <a:path w="11978640" h="2725420">
                <a:moveTo>
                  <a:pt x="10637655" y="0"/>
                </a:moveTo>
                <a:lnTo>
                  <a:pt x="1323352" y="60961"/>
                </a:lnTo>
                <a:lnTo>
                  <a:pt x="1275580" y="62115"/>
                </a:lnTo>
                <a:lnTo>
                  <a:pt x="1228242" y="64928"/>
                </a:lnTo>
                <a:lnTo>
                  <a:pt x="1181367" y="69374"/>
                </a:lnTo>
                <a:lnTo>
                  <a:pt x="1134981" y="75423"/>
                </a:lnTo>
                <a:lnTo>
                  <a:pt x="1089114" y="83047"/>
                </a:lnTo>
                <a:lnTo>
                  <a:pt x="1043792" y="92217"/>
                </a:lnTo>
                <a:lnTo>
                  <a:pt x="999044" y="102906"/>
                </a:lnTo>
                <a:lnTo>
                  <a:pt x="954899" y="115085"/>
                </a:lnTo>
                <a:lnTo>
                  <a:pt x="911383" y="128726"/>
                </a:lnTo>
                <a:lnTo>
                  <a:pt x="868525" y="143799"/>
                </a:lnTo>
                <a:lnTo>
                  <a:pt x="826354" y="160278"/>
                </a:lnTo>
                <a:lnTo>
                  <a:pt x="784896" y="178133"/>
                </a:lnTo>
                <a:lnTo>
                  <a:pt x="744180" y="197336"/>
                </a:lnTo>
                <a:lnTo>
                  <a:pt x="704234" y="217859"/>
                </a:lnTo>
                <a:lnTo>
                  <a:pt x="665086" y="239674"/>
                </a:lnTo>
                <a:lnTo>
                  <a:pt x="626764" y="262752"/>
                </a:lnTo>
                <a:lnTo>
                  <a:pt x="589296" y="287064"/>
                </a:lnTo>
                <a:lnTo>
                  <a:pt x="552710" y="312583"/>
                </a:lnTo>
                <a:lnTo>
                  <a:pt x="517034" y="339279"/>
                </a:lnTo>
                <a:lnTo>
                  <a:pt x="482296" y="367126"/>
                </a:lnTo>
                <a:lnTo>
                  <a:pt x="448523" y="396093"/>
                </a:lnTo>
                <a:lnTo>
                  <a:pt x="415745" y="426154"/>
                </a:lnTo>
                <a:lnTo>
                  <a:pt x="383988" y="457279"/>
                </a:lnTo>
                <a:lnTo>
                  <a:pt x="353281" y="489440"/>
                </a:lnTo>
                <a:lnTo>
                  <a:pt x="323652" y="522609"/>
                </a:lnTo>
                <a:lnTo>
                  <a:pt x="295129" y="556758"/>
                </a:lnTo>
                <a:lnTo>
                  <a:pt x="267739" y="591858"/>
                </a:lnTo>
                <a:lnTo>
                  <a:pt x="241512" y="627880"/>
                </a:lnTo>
                <a:lnTo>
                  <a:pt x="216474" y="664797"/>
                </a:lnTo>
                <a:lnTo>
                  <a:pt x="192654" y="702580"/>
                </a:lnTo>
                <a:lnTo>
                  <a:pt x="170080" y="741200"/>
                </a:lnTo>
                <a:lnTo>
                  <a:pt x="148780" y="780630"/>
                </a:lnTo>
                <a:lnTo>
                  <a:pt x="128781" y="820841"/>
                </a:lnTo>
                <a:lnTo>
                  <a:pt x="110113" y="861805"/>
                </a:lnTo>
                <a:lnTo>
                  <a:pt x="92802" y="903493"/>
                </a:lnTo>
                <a:lnTo>
                  <a:pt x="76876" y="945876"/>
                </a:lnTo>
                <a:lnTo>
                  <a:pt x="62365" y="988927"/>
                </a:lnTo>
                <a:lnTo>
                  <a:pt x="49295" y="1032618"/>
                </a:lnTo>
                <a:lnTo>
                  <a:pt x="37695" y="1076919"/>
                </a:lnTo>
                <a:lnTo>
                  <a:pt x="27593" y="1121803"/>
                </a:lnTo>
                <a:lnTo>
                  <a:pt x="19017" y="1167240"/>
                </a:lnTo>
                <a:lnTo>
                  <a:pt x="11994" y="1213204"/>
                </a:lnTo>
                <a:lnTo>
                  <a:pt x="6553" y="1259664"/>
                </a:lnTo>
                <a:lnTo>
                  <a:pt x="2721" y="1306594"/>
                </a:lnTo>
                <a:lnTo>
                  <a:pt x="528" y="1353965"/>
                </a:lnTo>
                <a:lnTo>
                  <a:pt x="0" y="1401747"/>
                </a:lnTo>
                <a:lnTo>
                  <a:pt x="1153" y="1449519"/>
                </a:lnTo>
                <a:lnTo>
                  <a:pt x="3967" y="1496857"/>
                </a:lnTo>
                <a:lnTo>
                  <a:pt x="8413" y="1543732"/>
                </a:lnTo>
                <a:lnTo>
                  <a:pt x="14462" y="1590118"/>
                </a:lnTo>
                <a:lnTo>
                  <a:pt x="22086" y="1635986"/>
                </a:lnTo>
                <a:lnTo>
                  <a:pt x="31256" y="1681307"/>
                </a:lnTo>
                <a:lnTo>
                  <a:pt x="41945" y="1726055"/>
                </a:lnTo>
                <a:lnTo>
                  <a:pt x="54124" y="1770201"/>
                </a:lnTo>
                <a:lnTo>
                  <a:pt x="67765" y="1813716"/>
                </a:lnTo>
                <a:lnTo>
                  <a:pt x="82839" y="1856574"/>
                </a:lnTo>
                <a:lnTo>
                  <a:pt x="99318" y="1898746"/>
                </a:lnTo>
                <a:lnTo>
                  <a:pt x="117173" y="1940203"/>
                </a:lnTo>
                <a:lnTo>
                  <a:pt x="136377" y="1980919"/>
                </a:lnTo>
                <a:lnTo>
                  <a:pt x="156900" y="2020865"/>
                </a:lnTo>
                <a:lnTo>
                  <a:pt x="178715" y="2060013"/>
                </a:lnTo>
                <a:lnTo>
                  <a:pt x="201793" y="2098335"/>
                </a:lnTo>
                <a:lnTo>
                  <a:pt x="226105" y="2135803"/>
                </a:lnTo>
                <a:lnTo>
                  <a:pt x="251624" y="2172389"/>
                </a:lnTo>
                <a:lnTo>
                  <a:pt x="278321" y="2208065"/>
                </a:lnTo>
                <a:lnTo>
                  <a:pt x="306167" y="2242804"/>
                </a:lnTo>
                <a:lnTo>
                  <a:pt x="335135" y="2276576"/>
                </a:lnTo>
                <a:lnTo>
                  <a:pt x="365196" y="2309355"/>
                </a:lnTo>
                <a:lnTo>
                  <a:pt x="396321" y="2341111"/>
                </a:lnTo>
                <a:lnTo>
                  <a:pt x="428483" y="2371818"/>
                </a:lnTo>
                <a:lnTo>
                  <a:pt x="461652" y="2401447"/>
                </a:lnTo>
                <a:lnTo>
                  <a:pt x="495801" y="2429971"/>
                </a:lnTo>
                <a:lnTo>
                  <a:pt x="530900" y="2457360"/>
                </a:lnTo>
                <a:lnTo>
                  <a:pt x="566923" y="2483587"/>
                </a:lnTo>
                <a:lnTo>
                  <a:pt x="603840" y="2508625"/>
                </a:lnTo>
                <a:lnTo>
                  <a:pt x="641623" y="2532445"/>
                </a:lnTo>
                <a:lnTo>
                  <a:pt x="680244" y="2555019"/>
                </a:lnTo>
                <a:lnTo>
                  <a:pt x="719674" y="2576319"/>
                </a:lnTo>
                <a:lnTo>
                  <a:pt x="759884" y="2596318"/>
                </a:lnTo>
                <a:lnTo>
                  <a:pt x="800848" y="2614987"/>
                </a:lnTo>
                <a:lnTo>
                  <a:pt x="842535" y="2632298"/>
                </a:lnTo>
                <a:lnTo>
                  <a:pt x="884919" y="2648223"/>
                </a:lnTo>
                <a:lnTo>
                  <a:pt x="927970" y="2662734"/>
                </a:lnTo>
                <a:lnTo>
                  <a:pt x="971660" y="2675804"/>
                </a:lnTo>
                <a:lnTo>
                  <a:pt x="1015961" y="2687404"/>
                </a:lnTo>
                <a:lnTo>
                  <a:pt x="1060844" y="2697506"/>
                </a:lnTo>
                <a:lnTo>
                  <a:pt x="1106281" y="2706083"/>
                </a:lnTo>
                <a:lnTo>
                  <a:pt x="1152244" y="2713105"/>
                </a:lnTo>
                <a:lnTo>
                  <a:pt x="1198705" y="2718547"/>
                </a:lnTo>
                <a:lnTo>
                  <a:pt x="1245634" y="2722378"/>
                </a:lnTo>
                <a:lnTo>
                  <a:pt x="1293004" y="2724572"/>
                </a:lnTo>
                <a:lnTo>
                  <a:pt x="1340786" y="2725100"/>
                </a:lnTo>
                <a:lnTo>
                  <a:pt x="10655089" y="2664138"/>
                </a:lnTo>
                <a:lnTo>
                  <a:pt x="10702860" y="2662985"/>
                </a:lnTo>
                <a:lnTo>
                  <a:pt x="10750198" y="2660171"/>
                </a:lnTo>
                <a:lnTo>
                  <a:pt x="10797074" y="2655725"/>
                </a:lnTo>
                <a:lnTo>
                  <a:pt x="10843459" y="2649676"/>
                </a:lnTo>
                <a:lnTo>
                  <a:pt x="10889327" y="2642053"/>
                </a:lnTo>
                <a:lnTo>
                  <a:pt x="10934649" y="2632882"/>
                </a:lnTo>
                <a:lnTo>
                  <a:pt x="10979396" y="2622193"/>
                </a:lnTo>
                <a:lnTo>
                  <a:pt x="11023542" y="2610014"/>
                </a:lnTo>
                <a:lnTo>
                  <a:pt x="11067057" y="2596374"/>
                </a:lnTo>
                <a:lnTo>
                  <a:pt x="11109915" y="2581300"/>
                </a:lnTo>
                <a:lnTo>
                  <a:pt x="11152087" y="2564821"/>
                </a:lnTo>
                <a:lnTo>
                  <a:pt x="11193545" y="2546966"/>
                </a:lnTo>
                <a:lnTo>
                  <a:pt x="11234260" y="2527763"/>
                </a:lnTo>
                <a:lnTo>
                  <a:pt x="11274206" y="2507240"/>
                </a:lnTo>
                <a:lnTo>
                  <a:pt x="11313354" y="2485425"/>
                </a:lnTo>
                <a:lnTo>
                  <a:pt x="11351676" y="2462348"/>
                </a:lnTo>
                <a:lnTo>
                  <a:pt x="11389144" y="2438035"/>
                </a:lnTo>
                <a:lnTo>
                  <a:pt x="11425730" y="2412517"/>
                </a:lnTo>
                <a:lnTo>
                  <a:pt x="11461407" y="2385820"/>
                </a:lnTo>
                <a:lnTo>
                  <a:pt x="11496145" y="2357974"/>
                </a:lnTo>
                <a:lnTo>
                  <a:pt x="11529917" y="2329006"/>
                </a:lnTo>
                <a:lnTo>
                  <a:pt x="11562696" y="2298946"/>
                </a:lnTo>
                <a:lnTo>
                  <a:pt x="11594453" y="2267821"/>
                </a:lnTo>
                <a:lnTo>
                  <a:pt x="11625160" y="2235659"/>
                </a:lnTo>
                <a:lnTo>
                  <a:pt x="11654789" y="2202490"/>
                </a:lnTo>
                <a:lnTo>
                  <a:pt x="11683312" y="2168341"/>
                </a:lnTo>
                <a:lnTo>
                  <a:pt x="11710701" y="2133242"/>
                </a:lnTo>
                <a:lnTo>
                  <a:pt x="11736929" y="2097219"/>
                </a:lnTo>
                <a:lnTo>
                  <a:pt x="11761966" y="2060302"/>
                </a:lnTo>
                <a:lnTo>
                  <a:pt x="11785786" y="2022519"/>
                </a:lnTo>
                <a:lnTo>
                  <a:pt x="11808360" y="1983899"/>
                </a:lnTo>
                <a:lnTo>
                  <a:pt x="11829661" y="1944469"/>
                </a:lnTo>
                <a:lnTo>
                  <a:pt x="11849659" y="1904258"/>
                </a:lnTo>
                <a:lnTo>
                  <a:pt x="11868328" y="1863294"/>
                </a:lnTo>
                <a:lnTo>
                  <a:pt x="11885639" y="1821607"/>
                </a:lnTo>
                <a:lnTo>
                  <a:pt x="11901564" y="1779223"/>
                </a:lnTo>
                <a:lnTo>
                  <a:pt x="11916076" y="1736172"/>
                </a:lnTo>
                <a:lnTo>
                  <a:pt x="11929145" y="1692481"/>
                </a:lnTo>
                <a:lnTo>
                  <a:pt x="11940745" y="1648180"/>
                </a:lnTo>
                <a:lnTo>
                  <a:pt x="11950847" y="1603297"/>
                </a:lnTo>
                <a:lnTo>
                  <a:pt x="11959424" y="1557859"/>
                </a:lnTo>
                <a:lnTo>
                  <a:pt x="11966447" y="1511896"/>
                </a:lnTo>
                <a:lnTo>
                  <a:pt x="11971888" y="1465435"/>
                </a:lnTo>
                <a:lnTo>
                  <a:pt x="11975719" y="1418505"/>
                </a:lnTo>
                <a:lnTo>
                  <a:pt x="11977913" y="1371135"/>
                </a:lnTo>
                <a:lnTo>
                  <a:pt x="11978441" y="1323352"/>
                </a:lnTo>
                <a:lnTo>
                  <a:pt x="11977287" y="1275580"/>
                </a:lnTo>
                <a:lnTo>
                  <a:pt x="11974474" y="1228242"/>
                </a:lnTo>
                <a:lnTo>
                  <a:pt x="11970028" y="1181367"/>
                </a:lnTo>
                <a:lnTo>
                  <a:pt x="11963979" y="1134981"/>
                </a:lnTo>
                <a:lnTo>
                  <a:pt x="11956355" y="1089114"/>
                </a:lnTo>
                <a:lnTo>
                  <a:pt x="11947184" y="1043792"/>
                </a:lnTo>
                <a:lnTo>
                  <a:pt x="11936495" y="999044"/>
                </a:lnTo>
                <a:lnTo>
                  <a:pt x="11924316" y="954899"/>
                </a:lnTo>
                <a:lnTo>
                  <a:pt x="11910675" y="911383"/>
                </a:lnTo>
                <a:lnTo>
                  <a:pt x="11895602" y="868525"/>
                </a:lnTo>
                <a:lnTo>
                  <a:pt x="11879123" y="826354"/>
                </a:lnTo>
                <a:lnTo>
                  <a:pt x="11861267" y="784896"/>
                </a:lnTo>
                <a:lnTo>
                  <a:pt x="11842064" y="744180"/>
                </a:lnTo>
                <a:lnTo>
                  <a:pt x="11821541" y="704234"/>
                </a:lnTo>
                <a:lnTo>
                  <a:pt x="11799726" y="665086"/>
                </a:lnTo>
                <a:lnTo>
                  <a:pt x="11776648" y="626764"/>
                </a:lnTo>
                <a:lnTo>
                  <a:pt x="11752335" y="589296"/>
                </a:lnTo>
                <a:lnTo>
                  <a:pt x="11726817" y="552710"/>
                </a:lnTo>
                <a:lnTo>
                  <a:pt x="11700120" y="517034"/>
                </a:lnTo>
                <a:lnTo>
                  <a:pt x="11672273" y="482296"/>
                </a:lnTo>
                <a:lnTo>
                  <a:pt x="11643305" y="448523"/>
                </a:lnTo>
                <a:lnTo>
                  <a:pt x="11613245" y="415745"/>
                </a:lnTo>
                <a:lnTo>
                  <a:pt x="11582119" y="383988"/>
                </a:lnTo>
                <a:lnTo>
                  <a:pt x="11549958" y="353281"/>
                </a:lnTo>
                <a:lnTo>
                  <a:pt x="11516789" y="323652"/>
                </a:lnTo>
                <a:lnTo>
                  <a:pt x="11482640" y="295129"/>
                </a:lnTo>
                <a:lnTo>
                  <a:pt x="11447540" y="267739"/>
                </a:lnTo>
                <a:lnTo>
                  <a:pt x="11411517" y="241512"/>
                </a:lnTo>
                <a:lnTo>
                  <a:pt x="11374601" y="216474"/>
                </a:lnTo>
                <a:lnTo>
                  <a:pt x="11336818" y="192654"/>
                </a:lnTo>
                <a:lnTo>
                  <a:pt x="11298197" y="170080"/>
                </a:lnTo>
                <a:lnTo>
                  <a:pt x="11258767" y="148780"/>
                </a:lnTo>
                <a:lnTo>
                  <a:pt x="11218556" y="128781"/>
                </a:lnTo>
                <a:lnTo>
                  <a:pt x="11177593" y="110113"/>
                </a:lnTo>
                <a:lnTo>
                  <a:pt x="11135905" y="92802"/>
                </a:lnTo>
                <a:lnTo>
                  <a:pt x="11093522" y="76876"/>
                </a:lnTo>
                <a:lnTo>
                  <a:pt x="11050471" y="62365"/>
                </a:lnTo>
                <a:lnTo>
                  <a:pt x="11006781" y="49295"/>
                </a:lnTo>
                <a:lnTo>
                  <a:pt x="10962480" y="37695"/>
                </a:lnTo>
                <a:lnTo>
                  <a:pt x="10917596" y="27593"/>
                </a:lnTo>
                <a:lnTo>
                  <a:pt x="10872159" y="19017"/>
                </a:lnTo>
                <a:lnTo>
                  <a:pt x="10826196" y="11994"/>
                </a:lnTo>
                <a:lnTo>
                  <a:pt x="10779736" y="6553"/>
                </a:lnTo>
                <a:lnTo>
                  <a:pt x="10732807" y="2721"/>
                </a:lnTo>
                <a:lnTo>
                  <a:pt x="10685437" y="528"/>
                </a:lnTo>
                <a:lnTo>
                  <a:pt x="10637655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24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1">
            <a:extLst>
              <a:ext uri="{FF2B5EF4-FFF2-40B4-BE49-F238E27FC236}">
                <a16:creationId xmlns:a16="http://schemas.microsoft.com/office/drawing/2014/main" xmlns="" id="{083B8CAB-2A59-414E-BE36-5077B1536E7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51708" y="5654278"/>
            <a:ext cx="2696137" cy="2676585"/>
          </a:xfrm>
          <a:prstGeom prst="rect">
            <a:avLst/>
          </a:prstGeom>
        </p:spPr>
      </p:pic>
      <p:sp>
        <p:nvSpPr>
          <p:cNvPr id="14" name="object 6">
            <a:extLst>
              <a:ext uri="{FF2B5EF4-FFF2-40B4-BE49-F238E27FC236}">
                <a16:creationId xmlns:a16="http://schemas.microsoft.com/office/drawing/2014/main" xmlns="" id="{31078BE1-0089-0740-8148-50D6EF2611C4}"/>
              </a:ext>
            </a:extLst>
          </p:cNvPr>
          <p:cNvSpPr txBox="1"/>
          <p:nvPr/>
        </p:nvSpPr>
        <p:spPr>
          <a:xfrm>
            <a:off x="4649210" y="5900628"/>
            <a:ext cx="10363199" cy="12817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ru-RU"/>
            </a:defPPr>
            <a:lvl1pPr marL="12700">
              <a:lnSpc>
                <a:spcPct val="100000"/>
              </a:lnSpc>
              <a:spcBef>
                <a:spcPts val="95"/>
              </a:spcBef>
              <a:defRPr sz="8250" b="1" spc="-60">
                <a:latin typeface="Goethe FF Clan" panose="020B0506030101020104" pitchFamily="34" charset="0"/>
                <a:cs typeface="Verdana"/>
              </a:defRPr>
            </a:lvl1pPr>
          </a:lstStyle>
          <a:p>
            <a:r>
              <a:rPr dirty="0"/>
              <a:t>Das Deutsche Reich</a:t>
            </a:r>
          </a:p>
        </p:txBody>
      </p:sp>
      <p:sp>
        <p:nvSpPr>
          <p:cNvPr id="15" name="object 7">
            <a:extLst>
              <a:ext uri="{FF2B5EF4-FFF2-40B4-BE49-F238E27FC236}">
                <a16:creationId xmlns:a16="http://schemas.microsoft.com/office/drawing/2014/main" xmlns="" id="{17AD8884-C61F-D841-874E-F77D704613F6}"/>
              </a:ext>
            </a:extLst>
          </p:cNvPr>
          <p:cNvSpPr txBox="1"/>
          <p:nvPr/>
        </p:nvSpPr>
        <p:spPr>
          <a:xfrm>
            <a:off x="824970" y="1497485"/>
            <a:ext cx="1181671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hieß der Staat, den Otto von Bismarck  gegründet hatte?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47B69E4A-B633-D845-B184-C71A4E370286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7" name="object 9">
              <a:extLst>
                <a:ext uri="{FF2B5EF4-FFF2-40B4-BE49-F238E27FC236}">
                  <a16:creationId xmlns:a16="http://schemas.microsoft.com/office/drawing/2014/main" xmlns="" id="{2EB0191D-0765-414B-A444-8809B79FE7A8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0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2DCA1DF2-35CF-5849-8331-D176965DFFA6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8926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BD7AE193-8EF9-9549-9FBB-0EBE36EA07A3}"/>
              </a:ext>
            </a:extLst>
          </p:cNvPr>
          <p:cNvSpPr/>
          <p:nvPr/>
        </p:nvSpPr>
        <p:spPr>
          <a:xfrm>
            <a:off x="6394450" y="4960968"/>
            <a:ext cx="6349365" cy="2922270"/>
          </a:xfrm>
          <a:custGeom>
            <a:avLst/>
            <a:gdLst/>
            <a:ahLst/>
            <a:cxnLst/>
            <a:rect l="l" t="t" r="r" b="b"/>
            <a:pathLst>
              <a:path w="6349365" h="2922270">
                <a:moveTo>
                  <a:pt x="4946416" y="0"/>
                </a:moveTo>
                <a:lnTo>
                  <a:pt x="4897905" y="557"/>
                </a:lnTo>
                <a:lnTo>
                  <a:pt x="1370976" y="100617"/>
                </a:lnTo>
                <a:lnTo>
                  <a:pt x="1322511" y="102810"/>
                </a:lnTo>
                <a:lnTo>
                  <a:pt x="1274501" y="106610"/>
                </a:lnTo>
                <a:lnTo>
                  <a:pt x="1226974" y="111989"/>
                </a:lnTo>
                <a:lnTo>
                  <a:pt x="1179954" y="118921"/>
                </a:lnTo>
                <a:lnTo>
                  <a:pt x="1133467" y="127378"/>
                </a:lnTo>
                <a:lnTo>
                  <a:pt x="1087538" y="137334"/>
                </a:lnTo>
                <a:lnTo>
                  <a:pt x="1042193" y="148761"/>
                </a:lnTo>
                <a:lnTo>
                  <a:pt x="997457" y="161633"/>
                </a:lnTo>
                <a:lnTo>
                  <a:pt x="953356" y="175923"/>
                </a:lnTo>
                <a:lnTo>
                  <a:pt x="909915" y="191603"/>
                </a:lnTo>
                <a:lnTo>
                  <a:pt x="867160" y="208647"/>
                </a:lnTo>
                <a:lnTo>
                  <a:pt x="825117" y="227027"/>
                </a:lnTo>
                <a:lnTo>
                  <a:pt x="783811" y="246717"/>
                </a:lnTo>
                <a:lnTo>
                  <a:pt x="743267" y="267689"/>
                </a:lnTo>
                <a:lnTo>
                  <a:pt x="703510" y="289917"/>
                </a:lnTo>
                <a:lnTo>
                  <a:pt x="664568" y="313373"/>
                </a:lnTo>
                <a:lnTo>
                  <a:pt x="626464" y="338031"/>
                </a:lnTo>
                <a:lnTo>
                  <a:pt x="589225" y="363863"/>
                </a:lnTo>
                <a:lnTo>
                  <a:pt x="552875" y="390843"/>
                </a:lnTo>
                <a:lnTo>
                  <a:pt x="517442" y="418944"/>
                </a:lnTo>
                <a:lnTo>
                  <a:pt x="482949" y="448138"/>
                </a:lnTo>
                <a:lnTo>
                  <a:pt x="449422" y="478398"/>
                </a:lnTo>
                <a:lnTo>
                  <a:pt x="416888" y="509698"/>
                </a:lnTo>
                <a:lnTo>
                  <a:pt x="385371" y="542010"/>
                </a:lnTo>
                <a:lnTo>
                  <a:pt x="354897" y="575308"/>
                </a:lnTo>
                <a:lnTo>
                  <a:pt x="325492" y="609565"/>
                </a:lnTo>
                <a:lnTo>
                  <a:pt x="297181" y="644753"/>
                </a:lnTo>
                <a:lnTo>
                  <a:pt x="269989" y="680845"/>
                </a:lnTo>
                <a:lnTo>
                  <a:pt x="243943" y="717815"/>
                </a:lnTo>
                <a:lnTo>
                  <a:pt x="219067" y="755636"/>
                </a:lnTo>
                <a:lnTo>
                  <a:pt x="195387" y="794279"/>
                </a:lnTo>
                <a:lnTo>
                  <a:pt x="172929" y="833720"/>
                </a:lnTo>
                <a:lnTo>
                  <a:pt x="151718" y="873930"/>
                </a:lnTo>
                <a:lnTo>
                  <a:pt x="131780" y="914882"/>
                </a:lnTo>
                <a:lnTo>
                  <a:pt x="113139" y="956550"/>
                </a:lnTo>
                <a:lnTo>
                  <a:pt x="95823" y="998906"/>
                </a:lnTo>
                <a:lnTo>
                  <a:pt x="79855" y="1041924"/>
                </a:lnTo>
                <a:lnTo>
                  <a:pt x="65263" y="1085576"/>
                </a:lnTo>
                <a:lnTo>
                  <a:pt x="52070" y="1129836"/>
                </a:lnTo>
                <a:lnTo>
                  <a:pt x="40304" y="1174676"/>
                </a:lnTo>
                <a:lnTo>
                  <a:pt x="29988" y="1220070"/>
                </a:lnTo>
                <a:lnTo>
                  <a:pt x="21149" y="1265990"/>
                </a:lnTo>
                <a:lnTo>
                  <a:pt x="13813" y="1312410"/>
                </a:lnTo>
                <a:lnTo>
                  <a:pt x="8004" y="1359302"/>
                </a:lnTo>
                <a:lnTo>
                  <a:pt x="3749" y="1406639"/>
                </a:lnTo>
                <a:lnTo>
                  <a:pt x="1072" y="1454395"/>
                </a:lnTo>
                <a:lnTo>
                  <a:pt x="0" y="1502542"/>
                </a:lnTo>
                <a:lnTo>
                  <a:pt x="557" y="1551054"/>
                </a:lnTo>
                <a:lnTo>
                  <a:pt x="2751" y="1599520"/>
                </a:lnTo>
                <a:lnTo>
                  <a:pt x="6551" y="1647529"/>
                </a:lnTo>
                <a:lnTo>
                  <a:pt x="11931" y="1695056"/>
                </a:lnTo>
                <a:lnTo>
                  <a:pt x="18863" y="1742076"/>
                </a:lnTo>
                <a:lnTo>
                  <a:pt x="27321" y="1788564"/>
                </a:lnTo>
                <a:lnTo>
                  <a:pt x="37278" y="1834492"/>
                </a:lnTo>
                <a:lnTo>
                  <a:pt x="48706" y="1879838"/>
                </a:lnTo>
                <a:lnTo>
                  <a:pt x="61578" y="1924573"/>
                </a:lnTo>
                <a:lnTo>
                  <a:pt x="75868" y="1968674"/>
                </a:lnTo>
                <a:lnTo>
                  <a:pt x="91549" y="2012115"/>
                </a:lnTo>
                <a:lnTo>
                  <a:pt x="108593" y="2054870"/>
                </a:lnTo>
                <a:lnTo>
                  <a:pt x="126973" y="2096913"/>
                </a:lnTo>
                <a:lnTo>
                  <a:pt x="146663" y="2138220"/>
                </a:lnTo>
                <a:lnTo>
                  <a:pt x="167636" y="2178764"/>
                </a:lnTo>
                <a:lnTo>
                  <a:pt x="189864" y="2218520"/>
                </a:lnTo>
                <a:lnTo>
                  <a:pt x="213321" y="2257462"/>
                </a:lnTo>
                <a:lnTo>
                  <a:pt x="237979" y="2295566"/>
                </a:lnTo>
                <a:lnTo>
                  <a:pt x="263811" y="2332805"/>
                </a:lnTo>
                <a:lnTo>
                  <a:pt x="290792" y="2369155"/>
                </a:lnTo>
                <a:lnTo>
                  <a:pt x="318892" y="2404589"/>
                </a:lnTo>
                <a:lnTo>
                  <a:pt x="348086" y="2439082"/>
                </a:lnTo>
                <a:lnTo>
                  <a:pt x="378347" y="2472608"/>
                </a:lnTo>
                <a:lnTo>
                  <a:pt x="409647" y="2505142"/>
                </a:lnTo>
                <a:lnTo>
                  <a:pt x="441960" y="2536659"/>
                </a:lnTo>
                <a:lnTo>
                  <a:pt x="475258" y="2567133"/>
                </a:lnTo>
                <a:lnTo>
                  <a:pt x="509514" y="2596538"/>
                </a:lnTo>
                <a:lnTo>
                  <a:pt x="544703" y="2624849"/>
                </a:lnTo>
                <a:lnTo>
                  <a:pt x="580795" y="2652041"/>
                </a:lnTo>
                <a:lnTo>
                  <a:pt x="617765" y="2678087"/>
                </a:lnTo>
                <a:lnTo>
                  <a:pt x="655586" y="2702963"/>
                </a:lnTo>
                <a:lnTo>
                  <a:pt x="694230" y="2726643"/>
                </a:lnTo>
                <a:lnTo>
                  <a:pt x="733670" y="2749101"/>
                </a:lnTo>
                <a:lnTo>
                  <a:pt x="773880" y="2770312"/>
                </a:lnTo>
                <a:lnTo>
                  <a:pt x="814833" y="2790251"/>
                </a:lnTo>
                <a:lnTo>
                  <a:pt x="856500" y="2808891"/>
                </a:lnTo>
                <a:lnTo>
                  <a:pt x="898857" y="2826207"/>
                </a:lnTo>
                <a:lnTo>
                  <a:pt x="941875" y="2842175"/>
                </a:lnTo>
                <a:lnTo>
                  <a:pt x="985527" y="2856767"/>
                </a:lnTo>
                <a:lnTo>
                  <a:pt x="1029787" y="2869960"/>
                </a:lnTo>
                <a:lnTo>
                  <a:pt x="1074627" y="2881727"/>
                </a:lnTo>
                <a:lnTo>
                  <a:pt x="1120021" y="2892042"/>
                </a:lnTo>
                <a:lnTo>
                  <a:pt x="1165941" y="2900881"/>
                </a:lnTo>
                <a:lnTo>
                  <a:pt x="1212360" y="2908217"/>
                </a:lnTo>
                <a:lnTo>
                  <a:pt x="1259252" y="2914026"/>
                </a:lnTo>
                <a:lnTo>
                  <a:pt x="1306590" y="2918282"/>
                </a:lnTo>
                <a:lnTo>
                  <a:pt x="1354346" y="2920958"/>
                </a:lnTo>
                <a:lnTo>
                  <a:pt x="1402493" y="2922031"/>
                </a:lnTo>
                <a:lnTo>
                  <a:pt x="1451005" y="2921473"/>
                </a:lnTo>
                <a:lnTo>
                  <a:pt x="4977924" y="2821413"/>
                </a:lnTo>
                <a:lnTo>
                  <a:pt x="5026389" y="2819220"/>
                </a:lnTo>
                <a:lnTo>
                  <a:pt x="5074398" y="2815421"/>
                </a:lnTo>
                <a:lnTo>
                  <a:pt x="5121926" y="2810041"/>
                </a:lnTo>
                <a:lnTo>
                  <a:pt x="5168946" y="2803110"/>
                </a:lnTo>
                <a:lnTo>
                  <a:pt x="5215433" y="2794652"/>
                </a:lnTo>
                <a:lnTo>
                  <a:pt x="5261362" y="2784696"/>
                </a:lnTo>
                <a:lnTo>
                  <a:pt x="5306707" y="2773269"/>
                </a:lnTo>
                <a:lnTo>
                  <a:pt x="5351443" y="2760397"/>
                </a:lnTo>
                <a:lnTo>
                  <a:pt x="5395544" y="2746107"/>
                </a:lnTo>
                <a:lnTo>
                  <a:pt x="5438984" y="2730427"/>
                </a:lnTo>
                <a:lnTo>
                  <a:pt x="5481739" y="2713383"/>
                </a:lnTo>
                <a:lnTo>
                  <a:pt x="5523783" y="2695003"/>
                </a:lnTo>
                <a:lnTo>
                  <a:pt x="5565089" y="2675313"/>
                </a:lnTo>
                <a:lnTo>
                  <a:pt x="5605633" y="2654341"/>
                </a:lnTo>
                <a:lnTo>
                  <a:pt x="5645389" y="2632113"/>
                </a:lnTo>
                <a:lnTo>
                  <a:pt x="5684332" y="2608657"/>
                </a:lnTo>
                <a:lnTo>
                  <a:pt x="5722436" y="2583999"/>
                </a:lnTo>
                <a:lnTo>
                  <a:pt x="5759675" y="2558167"/>
                </a:lnTo>
                <a:lnTo>
                  <a:pt x="5796024" y="2531187"/>
                </a:lnTo>
                <a:lnTo>
                  <a:pt x="5831458" y="2503087"/>
                </a:lnTo>
                <a:lnTo>
                  <a:pt x="5865951" y="2473893"/>
                </a:lnTo>
                <a:lnTo>
                  <a:pt x="5899477" y="2443632"/>
                </a:lnTo>
                <a:lnTo>
                  <a:pt x="5932012" y="2412332"/>
                </a:lnTo>
                <a:lnTo>
                  <a:pt x="5963529" y="2380020"/>
                </a:lnTo>
                <a:lnTo>
                  <a:pt x="5994002" y="2346722"/>
                </a:lnTo>
                <a:lnTo>
                  <a:pt x="6023408" y="2312465"/>
                </a:lnTo>
                <a:lnTo>
                  <a:pt x="6051719" y="2277277"/>
                </a:lnTo>
                <a:lnTo>
                  <a:pt x="6078910" y="2241185"/>
                </a:lnTo>
                <a:lnTo>
                  <a:pt x="6104957" y="2204215"/>
                </a:lnTo>
                <a:lnTo>
                  <a:pt x="6129833" y="2166395"/>
                </a:lnTo>
                <a:lnTo>
                  <a:pt x="6153512" y="2127751"/>
                </a:lnTo>
                <a:lnTo>
                  <a:pt x="6175971" y="2088310"/>
                </a:lnTo>
                <a:lnTo>
                  <a:pt x="6197182" y="2048100"/>
                </a:lnTo>
                <a:lnTo>
                  <a:pt x="6217120" y="2007148"/>
                </a:lnTo>
                <a:lnTo>
                  <a:pt x="6235760" y="1965480"/>
                </a:lnTo>
                <a:lnTo>
                  <a:pt x="6253077" y="1923124"/>
                </a:lnTo>
                <a:lnTo>
                  <a:pt x="6269044" y="1880106"/>
                </a:lnTo>
                <a:lnTo>
                  <a:pt x="6283637" y="1836454"/>
                </a:lnTo>
                <a:lnTo>
                  <a:pt x="6296829" y="1792194"/>
                </a:lnTo>
                <a:lnTo>
                  <a:pt x="6308596" y="1747354"/>
                </a:lnTo>
                <a:lnTo>
                  <a:pt x="6318912" y="1701960"/>
                </a:lnTo>
                <a:lnTo>
                  <a:pt x="6327750" y="1656040"/>
                </a:lnTo>
                <a:lnTo>
                  <a:pt x="6335087" y="1609621"/>
                </a:lnTo>
                <a:lnTo>
                  <a:pt x="6340896" y="1562729"/>
                </a:lnTo>
                <a:lnTo>
                  <a:pt x="6345151" y="1515391"/>
                </a:lnTo>
                <a:lnTo>
                  <a:pt x="6347828" y="1467635"/>
                </a:lnTo>
                <a:lnTo>
                  <a:pt x="6348900" y="1419488"/>
                </a:lnTo>
                <a:lnTo>
                  <a:pt x="6348343" y="1370976"/>
                </a:lnTo>
                <a:lnTo>
                  <a:pt x="6346149" y="1322511"/>
                </a:lnTo>
                <a:lnTo>
                  <a:pt x="6342349" y="1274501"/>
                </a:lnTo>
                <a:lnTo>
                  <a:pt x="6336969" y="1226974"/>
                </a:lnTo>
                <a:lnTo>
                  <a:pt x="6330036" y="1179954"/>
                </a:lnTo>
                <a:lnTo>
                  <a:pt x="6321579" y="1133467"/>
                </a:lnTo>
                <a:lnTo>
                  <a:pt x="6311622" y="1087538"/>
                </a:lnTo>
                <a:lnTo>
                  <a:pt x="6300194" y="1042193"/>
                </a:lnTo>
                <a:lnTo>
                  <a:pt x="6287322" y="997457"/>
                </a:lnTo>
                <a:lnTo>
                  <a:pt x="6273032" y="953356"/>
                </a:lnTo>
                <a:lnTo>
                  <a:pt x="6257351" y="909915"/>
                </a:lnTo>
                <a:lnTo>
                  <a:pt x="6240307" y="867160"/>
                </a:lnTo>
                <a:lnTo>
                  <a:pt x="6221927" y="825117"/>
                </a:lnTo>
                <a:lnTo>
                  <a:pt x="6202237" y="783811"/>
                </a:lnTo>
                <a:lnTo>
                  <a:pt x="6181264" y="743267"/>
                </a:lnTo>
                <a:lnTo>
                  <a:pt x="6159036" y="703510"/>
                </a:lnTo>
                <a:lnTo>
                  <a:pt x="6135579" y="664568"/>
                </a:lnTo>
                <a:lnTo>
                  <a:pt x="6110921" y="626464"/>
                </a:lnTo>
                <a:lnTo>
                  <a:pt x="6085089" y="589225"/>
                </a:lnTo>
                <a:lnTo>
                  <a:pt x="6058109" y="552875"/>
                </a:lnTo>
                <a:lnTo>
                  <a:pt x="6030008" y="517442"/>
                </a:lnTo>
                <a:lnTo>
                  <a:pt x="6000814" y="482949"/>
                </a:lnTo>
                <a:lnTo>
                  <a:pt x="5970554" y="449422"/>
                </a:lnTo>
                <a:lnTo>
                  <a:pt x="5939254" y="416888"/>
                </a:lnTo>
                <a:lnTo>
                  <a:pt x="5906941" y="385371"/>
                </a:lnTo>
                <a:lnTo>
                  <a:pt x="5873643" y="354897"/>
                </a:lnTo>
                <a:lnTo>
                  <a:pt x="5839387" y="325492"/>
                </a:lnTo>
                <a:lnTo>
                  <a:pt x="5804199" y="297181"/>
                </a:lnTo>
                <a:lnTo>
                  <a:pt x="5768107" y="269989"/>
                </a:lnTo>
                <a:lnTo>
                  <a:pt x="5731137" y="243943"/>
                </a:lnTo>
                <a:lnTo>
                  <a:pt x="5693317" y="219067"/>
                </a:lnTo>
                <a:lnTo>
                  <a:pt x="5654673" y="195387"/>
                </a:lnTo>
                <a:lnTo>
                  <a:pt x="5615233" y="172929"/>
                </a:lnTo>
                <a:lnTo>
                  <a:pt x="5575023" y="151718"/>
                </a:lnTo>
                <a:lnTo>
                  <a:pt x="5534071" y="131780"/>
                </a:lnTo>
                <a:lnTo>
                  <a:pt x="5492403" y="113139"/>
                </a:lnTo>
                <a:lnTo>
                  <a:pt x="5450047" y="95823"/>
                </a:lnTo>
                <a:lnTo>
                  <a:pt x="5407030" y="79855"/>
                </a:lnTo>
                <a:lnTo>
                  <a:pt x="5363378" y="65263"/>
                </a:lnTo>
                <a:lnTo>
                  <a:pt x="5319119" y="52070"/>
                </a:lnTo>
                <a:lnTo>
                  <a:pt x="5274279" y="40304"/>
                </a:lnTo>
                <a:lnTo>
                  <a:pt x="5228886" y="29988"/>
                </a:lnTo>
                <a:lnTo>
                  <a:pt x="5182966" y="21149"/>
                </a:lnTo>
                <a:lnTo>
                  <a:pt x="5136547" y="13813"/>
                </a:lnTo>
                <a:lnTo>
                  <a:pt x="5089655" y="8004"/>
                </a:lnTo>
                <a:lnTo>
                  <a:pt x="5042318" y="3749"/>
                </a:lnTo>
                <a:lnTo>
                  <a:pt x="4994563" y="1072"/>
                </a:lnTo>
                <a:lnTo>
                  <a:pt x="494641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98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E5918C25-E554-5C4C-8192-47FB128EE505}"/>
              </a:ext>
            </a:extLst>
          </p:cNvPr>
          <p:cNvSpPr txBox="1"/>
          <p:nvPr/>
        </p:nvSpPr>
        <p:spPr>
          <a:xfrm rot="21540000">
            <a:off x="8143213" y="5945784"/>
            <a:ext cx="2827003" cy="12845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marR="5080" indent="-13970" algn="ctr">
              <a:lnSpc>
                <a:spcPts val="9810"/>
              </a:lnSpc>
              <a:spcBef>
                <a:spcPts val="295"/>
              </a:spcBef>
            </a:pPr>
            <a:r>
              <a:rPr sz="10000" b="1" spc="-60" dirty="0">
                <a:latin typeface="Goethe FF Clan" panose="020B0506030101020104" pitchFamily="34" charset="0"/>
                <a:cs typeface="Verdana"/>
              </a:rPr>
              <a:t>1947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6B155789-0EDF-0346-93B7-692DD09970B6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F6944293-1859-9F45-AB14-7F71425369AB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37349639-7B89-E74A-9D04-BDA78F7BE308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DD1AE8DB-6B4C-F948-B6AA-548174D0023E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960808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defTabSz="914400">
              <a:spcBef>
                <a:spcPts val="95"/>
              </a:spcBef>
            </a:pP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Wann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startete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 der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Marshallplan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?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4D0FE265-18CE-BF4F-ADF8-5E7FDBCC0D7C}"/>
              </a:ext>
            </a:extLst>
          </p:cNvPr>
          <p:cNvSpPr/>
          <p:nvPr/>
        </p:nvSpPr>
        <p:spPr>
          <a:xfrm>
            <a:off x="9199112" y="9184033"/>
            <a:ext cx="3510279" cy="2124710"/>
          </a:xfrm>
          <a:custGeom>
            <a:avLst/>
            <a:gdLst/>
            <a:ahLst/>
            <a:cxnLst/>
            <a:rect l="l" t="t" r="r" b="b"/>
            <a:pathLst>
              <a:path w="3510280" h="2124709">
                <a:moveTo>
                  <a:pt x="3471235" y="2124522"/>
                </a:moveTo>
                <a:lnTo>
                  <a:pt x="3479129" y="2085945"/>
                </a:lnTo>
                <a:lnTo>
                  <a:pt x="3487287" y="2039821"/>
                </a:lnTo>
                <a:lnTo>
                  <a:pt x="3494237" y="1993290"/>
                </a:lnTo>
                <a:lnTo>
                  <a:pt x="3499960" y="1946370"/>
                </a:lnTo>
                <a:lnTo>
                  <a:pt x="3504441" y="1899077"/>
                </a:lnTo>
                <a:lnTo>
                  <a:pt x="3507662" y="1851428"/>
                </a:lnTo>
                <a:lnTo>
                  <a:pt x="3509607" y="1803440"/>
                </a:lnTo>
                <a:lnTo>
                  <a:pt x="3510259" y="1755129"/>
                </a:lnTo>
                <a:lnTo>
                  <a:pt x="3509607" y="1706818"/>
                </a:lnTo>
                <a:lnTo>
                  <a:pt x="3507662" y="1658830"/>
                </a:lnTo>
                <a:lnTo>
                  <a:pt x="3504441" y="1611181"/>
                </a:lnTo>
                <a:lnTo>
                  <a:pt x="3499960" y="1563889"/>
                </a:lnTo>
                <a:lnTo>
                  <a:pt x="3494237" y="1516969"/>
                </a:lnTo>
                <a:lnTo>
                  <a:pt x="3487287" y="1470438"/>
                </a:lnTo>
                <a:lnTo>
                  <a:pt x="3479129" y="1424314"/>
                </a:lnTo>
                <a:lnTo>
                  <a:pt x="3469777" y="1378613"/>
                </a:lnTo>
                <a:lnTo>
                  <a:pt x="3459250" y="1333351"/>
                </a:lnTo>
                <a:lnTo>
                  <a:pt x="3447564" y="1288546"/>
                </a:lnTo>
                <a:lnTo>
                  <a:pt x="3434736" y="1244214"/>
                </a:lnTo>
                <a:lnTo>
                  <a:pt x="3420781" y="1200372"/>
                </a:lnTo>
                <a:lnTo>
                  <a:pt x="3405718" y="1157037"/>
                </a:lnTo>
                <a:lnTo>
                  <a:pt x="3389563" y="1114225"/>
                </a:lnTo>
                <a:lnTo>
                  <a:pt x="3372332" y="1071953"/>
                </a:lnTo>
                <a:lnTo>
                  <a:pt x="3354043" y="1030238"/>
                </a:lnTo>
                <a:lnTo>
                  <a:pt x="3334711" y="989097"/>
                </a:lnTo>
                <a:lnTo>
                  <a:pt x="3314355" y="948546"/>
                </a:lnTo>
                <a:lnTo>
                  <a:pt x="3292990" y="908602"/>
                </a:lnTo>
                <a:lnTo>
                  <a:pt x="3270633" y="869282"/>
                </a:lnTo>
                <a:lnTo>
                  <a:pt x="3247300" y="830602"/>
                </a:lnTo>
                <a:lnTo>
                  <a:pt x="3223010" y="792579"/>
                </a:lnTo>
                <a:lnTo>
                  <a:pt x="3197778" y="755230"/>
                </a:lnTo>
                <a:lnTo>
                  <a:pt x="3171621" y="718572"/>
                </a:lnTo>
                <a:lnTo>
                  <a:pt x="3144556" y="682622"/>
                </a:lnTo>
                <a:lnTo>
                  <a:pt x="3116599" y="647395"/>
                </a:lnTo>
                <a:lnTo>
                  <a:pt x="3087768" y="612910"/>
                </a:lnTo>
                <a:lnTo>
                  <a:pt x="3058079" y="579181"/>
                </a:lnTo>
                <a:lnTo>
                  <a:pt x="3027549" y="546228"/>
                </a:lnTo>
                <a:lnTo>
                  <a:pt x="2996194" y="514065"/>
                </a:lnTo>
                <a:lnTo>
                  <a:pt x="2964031" y="482710"/>
                </a:lnTo>
                <a:lnTo>
                  <a:pt x="2931077" y="452180"/>
                </a:lnTo>
                <a:lnTo>
                  <a:pt x="2897349" y="422490"/>
                </a:lnTo>
                <a:lnTo>
                  <a:pt x="2862863" y="393659"/>
                </a:lnTo>
                <a:lnTo>
                  <a:pt x="2827637" y="365703"/>
                </a:lnTo>
                <a:lnTo>
                  <a:pt x="2791686" y="338638"/>
                </a:lnTo>
                <a:lnTo>
                  <a:pt x="2755028" y="312481"/>
                </a:lnTo>
                <a:lnTo>
                  <a:pt x="2717680" y="287249"/>
                </a:lnTo>
                <a:lnTo>
                  <a:pt x="2679657" y="262958"/>
                </a:lnTo>
                <a:lnTo>
                  <a:pt x="2640977" y="239626"/>
                </a:lnTo>
                <a:lnTo>
                  <a:pt x="2601657" y="217269"/>
                </a:lnTo>
                <a:lnTo>
                  <a:pt x="2561713" y="195904"/>
                </a:lnTo>
                <a:lnTo>
                  <a:pt x="2521162" y="175547"/>
                </a:lnTo>
                <a:lnTo>
                  <a:pt x="2480020" y="156216"/>
                </a:lnTo>
                <a:lnTo>
                  <a:pt x="2438305" y="137926"/>
                </a:lnTo>
                <a:lnTo>
                  <a:pt x="2396033" y="120696"/>
                </a:lnTo>
                <a:lnTo>
                  <a:pt x="2353221" y="104540"/>
                </a:lnTo>
                <a:lnTo>
                  <a:pt x="2309886" y="89477"/>
                </a:lnTo>
                <a:lnTo>
                  <a:pt x="2266044" y="75523"/>
                </a:lnTo>
                <a:lnTo>
                  <a:pt x="2221712" y="62694"/>
                </a:lnTo>
                <a:lnTo>
                  <a:pt x="2176907" y="51008"/>
                </a:lnTo>
                <a:lnTo>
                  <a:pt x="2131646" y="40481"/>
                </a:lnTo>
                <a:lnTo>
                  <a:pt x="2085945" y="31130"/>
                </a:lnTo>
                <a:lnTo>
                  <a:pt x="2039821" y="22971"/>
                </a:lnTo>
                <a:lnTo>
                  <a:pt x="1993290" y="16022"/>
                </a:lnTo>
                <a:lnTo>
                  <a:pt x="1946370" y="10298"/>
                </a:lnTo>
                <a:lnTo>
                  <a:pt x="1899077" y="5818"/>
                </a:lnTo>
                <a:lnTo>
                  <a:pt x="1851428" y="2597"/>
                </a:lnTo>
                <a:lnTo>
                  <a:pt x="1803440" y="652"/>
                </a:lnTo>
                <a:lnTo>
                  <a:pt x="1755129" y="0"/>
                </a:lnTo>
                <a:lnTo>
                  <a:pt x="1706818" y="652"/>
                </a:lnTo>
                <a:lnTo>
                  <a:pt x="1658830" y="2597"/>
                </a:lnTo>
                <a:lnTo>
                  <a:pt x="1611181" y="5818"/>
                </a:lnTo>
                <a:lnTo>
                  <a:pt x="1563889" y="10298"/>
                </a:lnTo>
                <a:lnTo>
                  <a:pt x="1516969" y="16022"/>
                </a:lnTo>
                <a:lnTo>
                  <a:pt x="1470438" y="22971"/>
                </a:lnTo>
                <a:lnTo>
                  <a:pt x="1424314" y="31130"/>
                </a:lnTo>
                <a:lnTo>
                  <a:pt x="1378613" y="40481"/>
                </a:lnTo>
                <a:lnTo>
                  <a:pt x="1333351" y="51008"/>
                </a:lnTo>
                <a:lnTo>
                  <a:pt x="1288546" y="62694"/>
                </a:lnTo>
                <a:lnTo>
                  <a:pt x="1244214" y="75523"/>
                </a:lnTo>
                <a:lnTo>
                  <a:pt x="1200372" y="89477"/>
                </a:lnTo>
                <a:lnTo>
                  <a:pt x="1157037" y="104540"/>
                </a:lnTo>
                <a:lnTo>
                  <a:pt x="1114225" y="120696"/>
                </a:lnTo>
                <a:lnTo>
                  <a:pt x="1071953" y="137926"/>
                </a:lnTo>
                <a:lnTo>
                  <a:pt x="1030238" y="156216"/>
                </a:lnTo>
                <a:lnTo>
                  <a:pt x="989097" y="175547"/>
                </a:lnTo>
                <a:lnTo>
                  <a:pt x="948546" y="195904"/>
                </a:lnTo>
                <a:lnTo>
                  <a:pt x="908602" y="217269"/>
                </a:lnTo>
                <a:lnTo>
                  <a:pt x="869282" y="239626"/>
                </a:lnTo>
                <a:lnTo>
                  <a:pt x="830602" y="262958"/>
                </a:lnTo>
                <a:lnTo>
                  <a:pt x="792579" y="287249"/>
                </a:lnTo>
                <a:lnTo>
                  <a:pt x="755230" y="312481"/>
                </a:lnTo>
                <a:lnTo>
                  <a:pt x="718572" y="338638"/>
                </a:lnTo>
                <a:lnTo>
                  <a:pt x="682622" y="365703"/>
                </a:lnTo>
                <a:lnTo>
                  <a:pt x="647395" y="393659"/>
                </a:lnTo>
                <a:lnTo>
                  <a:pt x="612910" y="422490"/>
                </a:lnTo>
                <a:lnTo>
                  <a:pt x="579181" y="452180"/>
                </a:lnTo>
                <a:lnTo>
                  <a:pt x="546228" y="482710"/>
                </a:lnTo>
                <a:lnTo>
                  <a:pt x="514065" y="514065"/>
                </a:lnTo>
                <a:lnTo>
                  <a:pt x="482710" y="546228"/>
                </a:lnTo>
                <a:lnTo>
                  <a:pt x="452180" y="579181"/>
                </a:lnTo>
                <a:lnTo>
                  <a:pt x="422490" y="612910"/>
                </a:lnTo>
                <a:lnTo>
                  <a:pt x="393659" y="647395"/>
                </a:lnTo>
                <a:lnTo>
                  <a:pt x="365703" y="682622"/>
                </a:lnTo>
                <a:lnTo>
                  <a:pt x="338638" y="718572"/>
                </a:lnTo>
                <a:lnTo>
                  <a:pt x="312481" y="755230"/>
                </a:lnTo>
                <a:lnTo>
                  <a:pt x="287249" y="792579"/>
                </a:lnTo>
                <a:lnTo>
                  <a:pt x="262958" y="830602"/>
                </a:lnTo>
                <a:lnTo>
                  <a:pt x="239626" y="869282"/>
                </a:lnTo>
                <a:lnTo>
                  <a:pt x="217269" y="908602"/>
                </a:lnTo>
                <a:lnTo>
                  <a:pt x="195904" y="948546"/>
                </a:lnTo>
                <a:lnTo>
                  <a:pt x="175547" y="989097"/>
                </a:lnTo>
                <a:lnTo>
                  <a:pt x="156216" y="1030238"/>
                </a:lnTo>
                <a:lnTo>
                  <a:pt x="137926" y="1071953"/>
                </a:lnTo>
                <a:lnTo>
                  <a:pt x="120696" y="1114225"/>
                </a:lnTo>
                <a:lnTo>
                  <a:pt x="104540" y="1157037"/>
                </a:lnTo>
                <a:lnTo>
                  <a:pt x="89477" y="1200372"/>
                </a:lnTo>
                <a:lnTo>
                  <a:pt x="75523" y="1244214"/>
                </a:lnTo>
                <a:lnTo>
                  <a:pt x="62694" y="1288546"/>
                </a:lnTo>
                <a:lnTo>
                  <a:pt x="51008" y="1333351"/>
                </a:lnTo>
                <a:lnTo>
                  <a:pt x="40481" y="1378613"/>
                </a:lnTo>
                <a:lnTo>
                  <a:pt x="31130" y="1424314"/>
                </a:lnTo>
                <a:lnTo>
                  <a:pt x="22971" y="1470438"/>
                </a:lnTo>
                <a:lnTo>
                  <a:pt x="16022" y="1516969"/>
                </a:lnTo>
                <a:lnTo>
                  <a:pt x="10298" y="1563889"/>
                </a:lnTo>
                <a:lnTo>
                  <a:pt x="5818" y="1611181"/>
                </a:lnTo>
                <a:lnTo>
                  <a:pt x="2597" y="1658830"/>
                </a:lnTo>
                <a:lnTo>
                  <a:pt x="652" y="1706818"/>
                </a:lnTo>
                <a:lnTo>
                  <a:pt x="0" y="1755129"/>
                </a:lnTo>
                <a:lnTo>
                  <a:pt x="652" y="1803440"/>
                </a:lnTo>
                <a:lnTo>
                  <a:pt x="2597" y="1851428"/>
                </a:lnTo>
                <a:lnTo>
                  <a:pt x="5818" y="1899077"/>
                </a:lnTo>
                <a:lnTo>
                  <a:pt x="10298" y="1946370"/>
                </a:lnTo>
                <a:lnTo>
                  <a:pt x="16022" y="1993290"/>
                </a:lnTo>
                <a:lnTo>
                  <a:pt x="22971" y="2039821"/>
                </a:lnTo>
                <a:lnTo>
                  <a:pt x="31130" y="2085945"/>
                </a:lnTo>
                <a:lnTo>
                  <a:pt x="39024" y="2124522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6B8DEC28-6CD7-4B4C-8585-029E3503FDB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94310" y="5083698"/>
            <a:ext cx="2696145" cy="2676578"/>
          </a:xfrm>
          <a:prstGeom prst="rect">
            <a:avLst/>
          </a:prstGeom>
        </p:spPr>
      </p:pic>
      <p:sp>
        <p:nvSpPr>
          <p:cNvPr id="21" name="Freeform 20">
            <a:extLst>
              <a:ext uri="{FF2B5EF4-FFF2-40B4-BE49-F238E27FC236}">
                <a16:creationId xmlns:a16="http://schemas.microsoft.com/office/drawing/2014/main" xmlns="" id="{2219A602-8B04-B84A-87B6-FDD3789D4270}"/>
              </a:ext>
            </a:extLst>
          </p:cNvPr>
          <p:cNvSpPr/>
          <p:nvPr/>
        </p:nvSpPr>
        <p:spPr>
          <a:xfrm>
            <a:off x="13709650" y="1896"/>
            <a:ext cx="4191270" cy="3270491"/>
          </a:xfrm>
          <a:custGeom>
            <a:avLst/>
            <a:gdLst>
              <a:gd name="connsiteX0" fmla="*/ 1066840 w 4191270"/>
              <a:gd name="connsiteY0" fmla="*/ 0 h 3270491"/>
              <a:gd name="connsiteX1" fmla="*/ 2369155 w 4191270"/>
              <a:gd name="connsiteY1" fmla="*/ 0 h 3270491"/>
              <a:gd name="connsiteX2" fmla="*/ 2393268 w 4191270"/>
              <a:gd name="connsiteY2" fmla="*/ 43457 h 3270491"/>
              <a:gd name="connsiteX3" fmla="*/ 2420747 w 4191270"/>
              <a:gd name="connsiteY3" fmla="*/ 94365 h 3270491"/>
              <a:gd name="connsiteX4" fmla="*/ 2448010 w 4191270"/>
              <a:gd name="connsiteY4" fmla="*/ 146279 h 3270491"/>
              <a:gd name="connsiteX5" fmla="*/ 2475036 w 4191270"/>
              <a:gd name="connsiteY5" fmla="*/ 199174 h 3270491"/>
              <a:gd name="connsiteX6" fmla="*/ 2501809 w 4191270"/>
              <a:gd name="connsiteY6" fmla="*/ 253027 h 3270491"/>
              <a:gd name="connsiteX7" fmla="*/ 2528310 w 4191270"/>
              <a:gd name="connsiteY7" fmla="*/ 307815 h 3270491"/>
              <a:gd name="connsiteX8" fmla="*/ 2587690 w 4191270"/>
              <a:gd name="connsiteY8" fmla="*/ 294483 h 3270491"/>
              <a:gd name="connsiteX9" fmla="*/ 2646485 w 4191270"/>
              <a:gd name="connsiteY9" fmla="*/ 281965 h 3270491"/>
              <a:gd name="connsiteX10" fmla="*/ 2704663 w 4191270"/>
              <a:gd name="connsiteY10" fmla="*/ 270260 h 3270491"/>
              <a:gd name="connsiteX11" fmla="*/ 2762194 w 4191270"/>
              <a:gd name="connsiteY11" fmla="*/ 259371 h 3270491"/>
              <a:gd name="connsiteX12" fmla="*/ 2819047 w 4191270"/>
              <a:gd name="connsiteY12" fmla="*/ 249296 h 3270491"/>
              <a:gd name="connsiteX13" fmla="*/ 2875192 w 4191270"/>
              <a:gd name="connsiteY13" fmla="*/ 240035 h 3270491"/>
              <a:gd name="connsiteX14" fmla="*/ 2930600 w 4191270"/>
              <a:gd name="connsiteY14" fmla="*/ 231591 h 3270491"/>
              <a:gd name="connsiteX15" fmla="*/ 2985238 w 4191270"/>
              <a:gd name="connsiteY15" fmla="*/ 223964 h 3270491"/>
              <a:gd name="connsiteX16" fmla="*/ 3039076 w 4191270"/>
              <a:gd name="connsiteY16" fmla="*/ 217153 h 3270491"/>
              <a:gd name="connsiteX17" fmla="*/ 3092084 w 4191270"/>
              <a:gd name="connsiteY17" fmla="*/ 211159 h 3270491"/>
              <a:gd name="connsiteX18" fmla="*/ 3144232 w 4191270"/>
              <a:gd name="connsiteY18" fmla="*/ 205982 h 3270491"/>
              <a:gd name="connsiteX19" fmla="*/ 3195490 w 4191270"/>
              <a:gd name="connsiteY19" fmla="*/ 201625 h 3270491"/>
              <a:gd name="connsiteX20" fmla="*/ 3245826 w 4191270"/>
              <a:gd name="connsiteY20" fmla="*/ 198085 h 3270491"/>
              <a:gd name="connsiteX21" fmla="*/ 3295210 w 4191270"/>
              <a:gd name="connsiteY21" fmla="*/ 195364 h 3270491"/>
              <a:gd name="connsiteX22" fmla="*/ 3343612 w 4191270"/>
              <a:gd name="connsiteY22" fmla="*/ 193463 h 3270491"/>
              <a:gd name="connsiteX23" fmla="*/ 3391002 w 4191270"/>
              <a:gd name="connsiteY23" fmla="*/ 192381 h 3270491"/>
              <a:gd name="connsiteX24" fmla="*/ 3437348 w 4191270"/>
              <a:gd name="connsiteY24" fmla="*/ 192120 h 3270491"/>
              <a:gd name="connsiteX25" fmla="*/ 3482620 w 4191270"/>
              <a:gd name="connsiteY25" fmla="*/ 192680 h 3270491"/>
              <a:gd name="connsiteX26" fmla="*/ 3526788 w 4191270"/>
              <a:gd name="connsiteY26" fmla="*/ 194061 h 3270491"/>
              <a:gd name="connsiteX27" fmla="*/ 3569822 w 4191270"/>
              <a:gd name="connsiteY27" fmla="*/ 196264 h 3270491"/>
              <a:gd name="connsiteX28" fmla="*/ 3611692 w 4191270"/>
              <a:gd name="connsiteY28" fmla="*/ 199288 h 3270491"/>
              <a:gd name="connsiteX29" fmla="*/ 3652366 w 4191270"/>
              <a:gd name="connsiteY29" fmla="*/ 203135 h 3270491"/>
              <a:gd name="connsiteX30" fmla="*/ 3691812 w 4191270"/>
              <a:gd name="connsiteY30" fmla="*/ 207806 h 3270491"/>
              <a:gd name="connsiteX31" fmla="*/ 3730002 w 4191270"/>
              <a:gd name="connsiteY31" fmla="*/ 213300 h 3270491"/>
              <a:gd name="connsiteX32" fmla="*/ 3766908 w 4191270"/>
              <a:gd name="connsiteY32" fmla="*/ 219618 h 3270491"/>
              <a:gd name="connsiteX33" fmla="*/ 3802494 w 4191270"/>
              <a:gd name="connsiteY33" fmla="*/ 226759 h 3270491"/>
              <a:gd name="connsiteX34" fmla="*/ 3836732 w 4191270"/>
              <a:gd name="connsiteY34" fmla="*/ 234727 h 3270491"/>
              <a:gd name="connsiteX35" fmla="*/ 3869594 w 4191270"/>
              <a:gd name="connsiteY35" fmla="*/ 243519 h 3270491"/>
              <a:gd name="connsiteX36" fmla="*/ 3931058 w 4191270"/>
              <a:gd name="connsiteY36" fmla="*/ 263582 h 3270491"/>
              <a:gd name="connsiteX37" fmla="*/ 3986642 w 4191270"/>
              <a:gd name="connsiteY37" fmla="*/ 286952 h 3270491"/>
              <a:gd name="connsiteX38" fmla="*/ 4036106 w 4191270"/>
              <a:gd name="connsiteY38" fmla="*/ 313632 h 3270491"/>
              <a:gd name="connsiteX39" fmla="*/ 4079202 w 4191270"/>
              <a:gd name="connsiteY39" fmla="*/ 343626 h 3270491"/>
              <a:gd name="connsiteX40" fmla="*/ 4115688 w 4191270"/>
              <a:gd name="connsiteY40" fmla="*/ 376938 h 3270491"/>
              <a:gd name="connsiteX41" fmla="*/ 4145320 w 4191270"/>
              <a:gd name="connsiteY41" fmla="*/ 413571 h 3270491"/>
              <a:gd name="connsiteX42" fmla="*/ 4167854 w 4191270"/>
              <a:gd name="connsiteY42" fmla="*/ 453529 h 3270491"/>
              <a:gd name="connsiteX43" fmla="*/ 4182898 w 4191270"/>
              <a:gd name="connsiteY43" fmla="*/ 496244 h 3270491"/>
              <a:gd name="connsiteX44" fmla="*/ 4190318 w 4191270"/>
              <a:gd name="connsiteY44" fmla="*/ 540660 h 3270491"/>
              <a:gd name="connsiteX45" fmla="*/ 4191270 w 4191270"/>
              <a:gd name="connsiteY45" fmla="*/ 563555 h 3270491"/>
              <a:gd name="connsiteX46" fmla="*/ 4190412 w 4191270"/>
              <a:gd name="connsiteY46" fmla="*/ 586884 h 3270491"/>
              <a:gd name="connsiteX47" fmla="*/ 4183364 w 4191270"/>
              <a:gd name="connsiteY47" fmla="*/ 634771 h 3270491"/>
              <a:gd name="connsiteX48" fmla="*/ 4169352 w 4191270"/>
              <a:gd name="connsiteY48" fmla="*/ 684179 h 3270491"/>
              <a:gd name="connsiteX49" fmla="*/ 4148560 w 4191270"/>
              <a:gd name="connsiteY49" fmla="*/ 734965 h 3270491"/>
              <a:gd name="connsiteX50" fmla="*/ 4121170 w 4191270"/>
              <a:gd name="connsiteY50" fmla="*/ 786988 h 3270491"/>
              <a:gd name="connsiteX51" fmla="*/ 4087360 w 4191270"/>
              <a:gd name="connsiteY51" fmla="*/ 840104 h 3270491"/>
              <a:gd name="connsiteX52" fmla="*/ 4068106 w 4191270"/>
              <a:gd name="connsiteY52" fmla="*/ 867028 h 3270491"/>
              <a:gd name="connsiteX53" fmla="*/ 4047314 w 4191270"/>
              <a:gd name="connsiteY53" fmla="*/ 894172 h 3270491"/>
              <a:gd name="connsiteX54" fmla="*/ 4025010 w 4191270"/>
              <a:gd name="connsiteY54" fmla="*/ 921519 h 3270491"/>
              <a:gd name="connsiteX55" fmla="*/ 4001214 w 4191270"/>
              <a:gd name="connsiteY55" fmla="*/ 949048 h 3270491"/>
              <a:gd name="connsiteX56" fmla="*/ 3975950 w 4191270"/>
              <a:gd name="connsiteY56" fmla="*/ 976746 h 3270491"/>
              <a:gd name="connsiteX57" fmla="*/ 3949240 w 4191270"/>
              <a:gd name="connsiteY57" fmla="*/ 1004591 h 3270491"/>
              <a:gd name="connsiteX58" fmla="*/ 3921108 w 4191270"/>
              <a:gd name="connsiteY58" fmla="*/ 1032567 h 3270491"/>
              <a:gd name="connsiteX59" fmla="*/ 3891576 w 4191270"/>
              <a:gd name="connsiteY59" fmla="*/ 1060657 h 3270491"/>
              <a:gd name="connsiteX60" fmla="*/ 3860666 w 4191270"/>
              <a:gd name="connsiteY60" fmla="*/ 1088842 h 3270491"/>
              <a:gd name="connsiteX61" fmla="*/ 3828400 w 4191270"/>
              <a:gd name="connsiteY61" fmla="*/ 1117105 h 3270491"/>
              <a:gd name="connsiteX62" fmla="*/ 3794802 w 4191270"/>
              <a:gd name="connsiteY62" fmla="*/ 1145428 h 3270491"/>
              <a:gd name="connsiteX63" fmla="*/ 3759894 w 4191270"/>
              <a:gd name="connsiteY63" fmla="*/ 1173792 h 3270491"/>
              <a:gd name="connsiteX64" fmla="*/ 3723700 w 4191270"/>
              <a:gd name="connsiteY64" fmla="*/ 1202180 h 3270491"/>
              <a:gd name="connsiteX65" fmla="*/ 3686242 w 4191270"/>
              <a:gd name="connsiteY65" fmla="*/ 1230575 h 3270491"/>
              <a:gd name="connsiteX66" fmla="*/ 3647542 w 4191270"/>
              <a:gd name="connsiteY66" fmla="*/ 1258958 h 3270491"/>
              <a:gd name="connsiteX67" fmla="*/ 3607624 w 4191270"/>
              <a:gd name="connsiteY67" fmla="*/ 1287312 h 3270491"/>
              <a:gd name="connsiteX68" fmla="*/ 3566508 w 4191270"/>
              <a:gd name="connsiteY68" fmla="*/ 1315618 h 3270491"/>
              <a:gd name="connsiteX69" fmla="*/ 3524220 w 4191270"/>
              <a:gd name="connsiteY69" fmla="*/ 1343860 h 3270491"/>
              <a:gd name="connsiteX70" fmla="*/ 3480782 w 4191270"/>
              <a:gd name="connsiteY70" fmla="*/ 1372019 h 3270491"/>
              <a:gd name="connsiteX71" fmla="*/ 3436214 w 4191270"/>
              <a:gd name="connsiteY71" fmla="*/ 1400077 h 3270491"/>
              <a:gd name="connsiteX72" fmla="*/ 3390542 w 4191270"/>
              <a:gd name="connsiteY72" fmla="*/ 1428017 h 3270491"/>
              <a:gd name="connsiteX73" fmla="*/ 3343786 w 4191270"/>
              <a:gd name="connsiteY73" fmla="*/ 1455821 h 3270491"/>
              <a:gd name="connsiteX74" fmla="*/ 3295970 w 4191270"/>
              <a:gd name="connsiteY74" fmla="*/ 1483471 h 3270491"/>
              <a:gd name="connsiteX75" fmla="*/ 3247118 w 4191270"/>
              <a:gd name="connsiteY75" fmla="*/ 1510949 h 3270491"/>
              <a:gd name="connsiteX76" fmla="*/ 3197250 w 4191270"/>
              <a:gd name="connsiteY76" fmla="*/ 1538237 h 3270491"/>
              <a:gd name="connsiteX77" fmla="*/ 3146390 w 4191270"/>
              <a:gd name="connsiteY77" fmla="*/ 1565319 h 3270491"/>
              <a:gd name="connsiteX78" fmla="*/ 3094562 w 4191270"/>
              <a:gd name="connsiteY78" fmla="*/ 1592174 h 3270491"/>
              <a:gd name="connsiteX79" fmla="*/ 3041787 w 4191270"/>
              <a:gd name="connsiteY79" fmla="*/ 1618787 h 3270491"/>
              <a:gd name="connsiteX80" fmla="*/ 2988087 w 4191270"/>
              <a:gd name="connsiteY80" fmla="*/ 1645139 h 3270491"/>
              <a:gd name="connsiteX81" fmla="*/ 3000777 w 4191270"/>
              <a:gd name="connsiteY81" fmla="*/ 1704614 h 3270491"/>
              <a:gd name="connsiteX82" fmla="*/ 3012645 w 4191270"/>
              <a:gd name="connsiteY82" fmla="*/ 1763476 h 3270491"/>
              <a:gd name="connsiteX83" fmla="*/ 3023691 w 4191270"/>
              <a:gd name="connsiteY83" fmla="*/ 1821693 h 3270491"/>
              <a:gd name="connsiteX84" fmla="*/ 3033915 w 4191270"/>
              <a:gd name="connsiteY84" fmla="*/ 1879233 h 3270491"/>
              <a:gd name="connsiteX85" fmla="*/ 3043316 w 4191270"/>
              <a:gd name="connsiteY85" fmla="*/ 1936067 h 3270491"/>
              <a:gd name="connsiteX86" fmla="*/ 3051892 w 4191270"/>
              <a:gd name="connsiteY86" fmla="*/ 1992160 h 3270491"/>
              <a:gd name="connsiteX87" fmla="*/ 3059645 w 4191270"/>
              <a:gd name="connsiteY87" fmla="*/ 2047484 h 3270491"/>
              <a:gd name="connsiteX88" fmla="*/ 3066574 w 4191270"/>
              <a:gd name="connsiteY88" fmla="*/ 2102007 h 3270491"/>
              <a:gd name="connsiteX89" fmla="*/ 3072678 w 4191270"/>
              <a:gd name="connsiteY89" fmla="*/ 2155696 h 3270491"/>
              <a:gd name="connsiteX90" fmla="*/ 3077956 w 4191270"/>
              <a:gd name="connsiteY90" fmla="*/ 2208523 h 3270491"/>
              <a:gd name="connsiteX91" fmla="*/ 3082410 w 4191270"/>
              <a:gd name="connsiteY91" fmla="*/ 2260453 h 3270491"/>
              <a:gd name="connsiteX92" fmla="*/ 3086036 w 4191270"/>
              <a:gd name="connsiteY92" fmla="*/ 2311456 h 3270491"/>
              <a:gd name="connsiteX93" fmla="*/ 3088838 w 4191270"/>
              <a:gd name="connsiteY93" fmla="*/ 2361502 h 3270491"/>
              <a:gd name="connsiteX94" fmla="*/ 3090810 w 4191270"/>
              <a:gd name="connsiteY94" fmla="*/ 2410559 h 3270491"/>
              <a:gd name="connsiteX95" fmla="*/ 3091956 w 4191270"/>
              <a:gd name="connsiteY95" fmla="*/ 2458595 h 3270491"/>
              <a:gd name="connsiteX96" fmla="*/ 3092274 w 4191270"/>
              <a:gd name="connsiteY96" fmla="*/ 2505580 h 3270491"/>
              <a:gd name="connsiteX97" fmla="*/ 3091764 w 4191270"/>
              <a:gd name="connsiteY97" fmla="*/ 2551480 h 3270491"/>
              <a:gd name="connsiteX98" fmla="*/ 3090426 w 4191270"/>
              <a:gd name="connsiteY98" fmla="*/ 2596268 h 3270491"/>
              <a:gd name="connsiteX99" fmla="*/ 3088258 w 4191270"/>
              <a:gd name="connsiteY99" fmla="*/ 2639909 h 3270491"/>
              <a:gd name="connsiteX100" fmla="*/ 3085258 w 4191270"/>
              <a:gd name="connsiteY100" fmla="*/ 2682373 h 3270491"/>
              <a:gd name="connsiteX101" fmla="*/ 3081430 w 4191270"/>
              <a:gd name="connsiteY101" fmla="*/ 2723628 h 3270491"/>
              <a:gd name="connsiteX102" fmla="*/ 3076774 w 4191270"/>
              <a:gd name="connsiteY102" fmla="*/ 2763645 h 3270491"/>
              <a:gd name="connsiteX103" fmla="*/ 3071282 w 4191270"/>
              <a:gd name="connsiteY103" fmla="*/ 2802390 h 3270491"/>
              <a:gd name="connsiteX104" fmla="*/ 3064962 w 4191270"/>
              <a:gd name="connsiteY104" fmla="*/ 2839833 h 3270491"/>
              <a:gd name="connsiteX105" fmla="*/ 3057809 w 4191270"/>
              <a:gd name="connsiteY105" fmla="*/ 2875943 h 3270491"/>
              <a:gd name="connsiteX106" fmla="*/ 3049824 w 4191270"/>
              <a:gd name="connsiteY106" fmla="*/ 2910688 h 3270491"/>
              <a:gd name="connsiteX107" fmla="*/ 3041006 w 4191270"/>
              <a:gd name="connsiteY107" fmla="*/ 2944037 h 3270491"/>
              <a:gd name="connsiteX108" fmla="*/ 3020870 w 4191270"/>
              <a:gd name="connsiteY108" fmla="*/ 3006422 h 3270491"/>
              <a:gd name="connsiteX109" fmla="*/ 2997397 w 4191270"/>
              <a:gd name="connsiteY109" fmla="*/ 3062846 h 3270491"/>
              <a:gd name="connsiteX110" fmla="*/ 2970584 w 4191270"/>
              <a:gd name="connsiteY110" fmla="*/ 3113062 h 3270491"/>
              <a:gd name="connsiteX111" fmla="*/ 2940428 w 4191270"/>
              <a:gd name="connsiteY111" fmla="*/ 3156815 h 3270491"/>
              <a:gd name="connsiteX112" fmla="*/ 2906925 w 4191270"/>
              <a:gd name="connsiteY112" fmla="*/ 3193859 h 3270491"/>
              <a:gd name="connsiteX113" fmla="*/ 2870071 w 4191270"/>
              <a:gd name="connsiteY113" fmla="*/ 3223941 h 3270491"/>
              <a:gd name="connsiteX114" fmla="*/ 2829863 w 4191270"/>
              <a:gd name="connsiteY114" fmla="*/ 3246812 h 3270491"/>
              <a:gd name="connsiteX115" fmla="*/ 2786458 w 4191270"/>
              <a:gd name="connsiteY115" fmla="*/ 3262169 h 3270491"/>
              <a:gd name="connsiteX116" fmla="*/ 2740856 w 4191270"/>
              <a:gd name="connsiteY116" fmla="*/ 3269658 h 3270491"/>
              <a:gd name="connsiteX117" fmla="*/ 2717336 w 4191270"/>
              <a:gd name="connsiteY117" fmla="*/ 3270491 h 3270491"/>
              <a:gd name="connsiteX118" fmla="*/ 2668952 w 4191270"/>
              <a:gd name="connsiteY118" fmla="*/ 3266460 h 3270491"/>
              <a:gd name="connsiteX119" fmla="*/ 2618905 w 4191270"/>
              <a:gd name="connsiteY119" fmla="*/ 3254995 h 3270491"/>
              <a:gd name="connsiteX120" fmla="*/ 2567349 w 4191270"/>
              <a:gd name="connsiteY120" fmla="*/ 3236292 h 3270491"/>
              <a:gd name="connsiteX121" fmla="*/ 2514439 w 4191270"/>
              <a:gd name="connsiteY121" fmla="*/ 3210548 h 3270491"/>
              <a:gd name="connsiteX122" fmla="*/ 2460327 w 4191270"/>
              <a:gd name="connsiteY122" fmla="*/ 3177960 h 3270491"/>
              <a:gd name="connsiteX123" fmla="*/ 2432869 w 4191270"/>
              <a:gd name="connsiteY123" fmla="*/ 3159160 h 3270491"/>
              <a:gd name="connsiteX124" fmla="*/ 2405169 w 4191270"/>
              <a:gd name="connsiteY124" fmla="*/ 3138724 h 3270491"/>
              <a:gd name="connsiteX125" fmla="*/ 2377245 w 4191270"/>
              <a:gd name="connsiteY125" fmla="*/ 3116676 h 3270491"/>
              <a:gd name="connsiteX126" fmla="*/ 2349117 w 4191270"/>
              <a:gd name="connsiteY126" fmla="*/ 3093038 h 3270491"/>
              <a:gd name="connsiteX127" fmla="*/ 2320805 w 4191270"/>
              <a:gd name="connsiteY127" fmla="*/ 3067837 h 3270491"/>
              <a:gd name="connsiteX128" fmla="*/ 2292327 w 4191270"/>
              <a:gd name="connsiteY128" fmla="*/ 3041098 h 3270491"/>
              <a:gd name="connsiteX129" fmla="*/ 2263703 w 4191270"/>
              <a:gd name="connsiteY129" fmla="*/ 3012844 h 3270491"/>
              <a:gd name="connsiteX130" fmla="*/ 2234952 w 4191270"/>
              <a:gd name="connsiteY130" fmla="*/ 2983100 h 3270491"/>
              <a:gd name="connsiteX131" fmla="*/ 2206093 w 4191270"/>
              <a:gd name="connsiteY131" fmla="*/ 2951891 h 3270491"/>
              <a:gd name="connsiteX132" fmla="*/ 2177146 w 4191270"/>
              <a:gd name="connsiteY132" fmla="*/ 2919242 h 3270491"/>
              <a:gd name="connsiteX133" fmla="*/ 2148130 w 4191270"/>
              <a:gd name="connsiteY133" fmla="*/ 2885177 h 3270491"/>
              <a:gd name="connsiteX134" fmla="*/ 2119064 w 4191270"/>
              <a:gd name="connsiteY134" fmla="*/ 2849720 h 3270491"/>
              <a:gd name="connsiteX135" fmla="*/ 2089967 w 4191270"/>
              <a:gd name="connsiteY135" fmla="*/ 2812896 h 3270491"/>
              <a:gd name="connsiteX136" fmla="*/ 2060859 w 4191270"/>
              <a:gd name="connsiteY136" fmla="*/ 2774731 h 3270491"/>
              <a:gd name="connsiteX137" fmla="*/ 2031758 w 4191270"/>
              <a:gd name="connsiteY137" fmla="*/ 2735246 h 3270491"/>
              <a:gd name="connsiteX138" fmla="*/ 2002685 w 4191270"/>
              <a:gd name="connsiteY138" fmla="*/ 2694470 h 3270491"/>
              <a:gd name="connsiteX139" fmla="*/ 1973658 w 4191270"/>
              <a:gd name="connsiteY139" fmla="*/ 2652425 h 3270491"/>
              <a:gd name="connsiteX140" fmla="*/ 1944696 w 4191270"/>
              <a:gd name="connsiteY140" fmla="*/ 2609136 h 3270491"/>
              <a:gd name="connsiteX141" fmla="*/ 1915819 w 4191270"/>
              <a:gd name="connsiteY141" fmla="*/ 2564628 h 3270491"/>
              <a:gd name="connsiteX142" fmla="*/ 1887047 w 4191270"/>
              <a:gd name="connsiteY142" fmla="*/ 2518924 h 3270491"/>
              <a:gd name="connsiteX143" fmla="*/ 1858398 w 4191270"/>
              <a:gd name="connsiteY143" fmla="*/ 2472051 h 3270491"/>
              <a:gd name="connsiteX144" fmla="*/ 1829891 w 4191270"/>
              <a:gd name="connsiteY144" fmla="*/ 2424032 h 3270491"/>
              <a:gd name="connsiteX145" fmla="*/ 1801546 w 4191270"/>
              <a:gd name="connsiteY145" fmla="*/ 2374893 h 3270491"/>
              <a:gd name="connsiteX146" fmla="*/ 1773382 w 4191270"/>
              <a:gd name="connsiteY146" fmla="*/ 2324656 h 3270491"/>
              <a:gd name="connsiteX147" fmla="*/ 1745419 w 4191270"/>
              <a:gd name="connsiteY147" fmla="*/ 2273348 h 3270491"/>
              <a:gd name="connsiteX148" fmla="*/ 1717675 w 4191270"/>
              <a:gd name="connsiteY148" fmla="*/ 2220993 h 3270491"/>
              <a:gd name="connsiteX149" fmla="*/ 1690170 w 4191270"/>
              <a:gd name="connsiteY149" fmla="*/ 2167616 h 3270491"/>
              <a:gd name="connsiteX150" fmla="*/ 1662924 w 4191270"/>
              <a:gd name="connsiteY150" fmla="*/ 2113239 h 3270491"/>
              <a:gd name="connsiteX151" fmla="*/ 1603542 w 4191270"/>
              <a:gd name="connsiteY151" fmla="*/ 2126573 h 3270491"/>
              <a:gd name="connsiteX152" fmla="*/ 1544747 w 4191270"/>
              <a:gd name="connsiteY152" fmla="*/ 2139093 h 3270491"/>
              <a:gd name="connsiteX153" fmla="*/ 1486568 w 4191270"/>
              <a:gd name="connsiteY153" fmla="*/ 2150799 h 3270491"/>
              <a:gd name="connsiteX154" fmla="*/ 1429036 w 4191270"/>
              <a:gd name="connsiteY154" fmla="*/ 2161691 h 3270491"/>
              <a:gd name="connsiteX155" fmla="*/ 1372183 w 4191270"/>
              <a:gd name="connsiteY155" fmla="*/ 2171768 h 3270491"/>
              <a:gd name="connsiteX156" fmla="*/ 1316037 w 4191270"/>
              <a:gd name="connsiteY156" fmla="*/ 2181029 h 3270491"/>
              <a:gd name="connsiteX157" fmla="*/ 1260630 w 4191270"/>
              <a:gd name="connsiteY157" fmla="*/ 2189475 h 3270491"/>
              <a:gd name="connsiteX158" fmla="*/ 1205991 w 4191270"/>
              <a:gd name="connsiteY158" fmla="*/ 2197104 h 3270491"/>
              <a:gd name="connsiteX159" fmla="*/ 1152152 w 4191270"/>
              <a:gd name="connsiteY159" fmla="*/ 2203917 h 3270491"/>
              <a:gd name="connsiteX160" fmla="*/ 1099142 w 4191270"/>
              <a:gd name="connsiteY160" fmla="*/ 2209912 h 3270491"/>
              <a:gd name="connsiteX161" fmla="*/ 1046994 w 4191270"/>
              <a:gd name="connsiteY161" fmla="*/ 2215090 h 3270491"/>
              <a:gd name="connsiteX162" fmla="*/ 995736 w 4191270"/>
              <a:gd name="connsiteY162" fmla="*/ 2219449 h 3270491"/>
              <a:gd name="connsiteX163" fmla="*/ 945400 w 4191270"/>
              <a:gd name="connsiteY163" fmla="*/ 2222991 h 3270491"/>
              <a:gd name="connsiteX164" fmla="*/ 896015 w 4191270"/>
              <a:gd name="connsiteY164" fmla="*/ 2225713 h 3270491"/>
              <a:gd name="connsiteX165" fmla="*/ 847612 w 4191270"/>
              <a:gd name="connsiteY165" fmla="*/ 2227615 h 3270491"/>
              <a:gd name="connsiteX166" fmla="*/ 800222 w 4191270"/>
              <a:gd name="connsiteY166" fmla="*/ 2228698 h 3270491"/>
              <a:gd name="connsiteX167" fmla="*/ 753876 w 4191270"/>
              <a:gd name="connsiteY167" fmla="*/ 2228960 h 3270491"/>
              <a:gd name="connsiteX168" fmla="*/ 708603 w 4191270"/>
              <a:gd name="connsiteY168" fmla="*/ 2228402 h 3270491"/>
              <a:gd name="connsiteX169" fmla="*/ 664434 w 4191270"/>
              <a:gd name="connsiteY169" fmla="*/ 2227021 h 3270491"/>
              <a:gd name="connsiteX170" fmla="*/ 621401 w 4191270"/>
              <a:gd name="connsiteY170" fmla="*/ 2224820 h 3270491"/>
              <a:gd name="connsiteX171" fmla="*/ 579532 w 4191270"/>
              <a:gd name="connsiteY171" fmla="*/ 2221795 h 3270491"/>
              <a:gd name="connsiteX172" fmla="*/ 538858 w 4191270"/>
              <a:gd name="connsiteY172" fmla="*/ 2217949 h 3270491"/>
              <a:gd name="connsiteX173" fmla="*/ 499411 w 4191270"/>
              <a:gd name="connsiteY173" fmla="*/ 2213279 h 3270491"/>
              <a:gd name="connsiteX174" fmla="*/ 461219 w 4191270"/>
              <a:gd name="connsiteY174" fmla="*/ 2207785 h 3270491"/>
              <a:gd name="connsiteX175" fmla="*/ 424316 w 4191270"/>
              <a:gd name="connsiteY175" fmla="*/ 2201468 h 3270491"/>
              <a:gd name="connsiteX176" fmla="*/ 388729 w 4191270"/>
              <a:gd name="connsiteY176" fmla="*/ 2194326 h 3270491"/>
              <a:gd name="connsiteX177" fmla="*/ 354490 w 4191270"/>
              <a:gd name="connsiteY177" fmla="*/ 2186359 h 3270491"/>
              <a:gd name="connsiteX178" fmla="*/ 321630 w 4191270"/>
              <a:gd name="connsiteY178" fmla="*/ 2177567 h 3270491"/>
              <a:gd name="connsiteX179" fmla="*/ 260166 w 4191270"/>
              <a:gd name="connsiteY179" fmla="*/ 2157503 h 3270491"/>
              <a:gd name="connsiteX180" fmla="*/ 204582 w 4191270"/>
              <a:gd name="connsiteY180" fmla="*/ 2134133 h 3270491"/>
              <a:gd name="connsiteX181" fmla="*/ 155120 w 4191270"/>
              <a:gd name="connsiteY181" fmla="*/ 2107452 h 3270491"/>
              <a:gd name="connsiteX182" fmla="*/ 112025 w 4191270"/>
              <a:gd name="connsiteY182" fmla="*/ 2077456 h 3270491"/>
              <a:gd name="connsiteX183" fmla="*/ 75540 w 4191270"/>
              <a:gd name="connsiteY183" fmla="*/ 2044143 h 3270491"/>
              <a:gd name="connsiteX184" fmla="*/ 45909 w 4191270"/>
              <a:gd name="connsiteY184" fmla="*/ 2007506 h 3270491"/>
              <a:gd name="connsiteX185" fmla="*/ 23377 w 4191270"/>
              <a:gd name="connsiteY185" fmla="*/ 1967545 h 3270491"/>
              <a:gd name="connsiteX186" fmla="*/ 8254 w 4191270"/>
              <a:gd name="connsiteY186" fmla="*/ 1924503 h 3270491"/>
              <a:gd name="connsiteX187" fmla="*/ 853 w 4191270"/>
              <a:gd name="connsiteY187" fmla="*/ 1879386 h 3270491"/>
              <a:gd name="connsiteX188" fmla="*/ 0 w 4191270"/>
              <a:gd name="connsiteY188" fmla="*/ 1856119 h 3270491"/>
              <a:gd name="connsiteX189" fmla="*/ 3866 w 4191270"/>
              <a:gd name="connsiteY189" fmla="*/ 1808264 h 3270491"/>
              <a:gd name="connsiteX190" fmla="*/ 15004 w 4191270"/>
              <a:gd name="connsiteY190" fmla="*/ 1758769 h 3270491"/>
              <a:gd name="connsiteX191" fmla="*/ 33224 w 4191270"/>
              <a:gd name="connsiteY191" fmla="*/ 1707783 h 3270491"/>
              <a:gd name="connsiteX192" fmla="*/ 58333 w 4191270"/>
              <a:gd name="connsiteY192" fmla="*/ 1655454 h 3270491"/>
              <a:gd name="connsiteX193" fmla="*/ 90139 w 4191270"/>
              <a:gd name="connsiteY193" fmla="*/ 1601931 h 3270491"/>
              <a:gd name="connsiteX194" fmla="*/ 108496 w 4191270"/>
              <a:gd name="connsiteY194" fmla="*/ 1574767 h 3270491"/>
              <a:gd name="connsiteX195" fmla="*/ 128455 w 4191270"/>
              <a:gd name="connsiteY195" fmla="*/ 1547361 h 3270491"/>
              <a:gd name="connsiteX196" fmla="*/ 149993 w 4191270"/>
              <a:gd name="connsiteY196" fmla="*/ 1519730 h 3270491"/>
              <a:gd name="connsiteX197" fmla="*/ 173086 w 4191270"/>
              <a:gd name="connsiteY197" fmla="*/ 1491894 h 3270491"/>
              <a:gd name="connsiteX198" fmla="*/ 197710 w 4191270"/>
              <a:gd name="connsiteY198" fmla="*/ 1463871 h 3270491"/>
              <a:gd name="connsiteX199" fmla="*/ 223842 w 4191270"/>
              <a:gd name="connsiteY199" fmla="*/ 1435679 h 3270491"/>
              <a:gd name="connsiteX200" fmla="*/ 251457 w 4191270"/>
              <a:gd name="connsiteY200" fmla="*/ 1407337 h 3270491"/>
              <a:gd name="connsiteX201" fmla="*/ 280533 w 4191270"/>
              <a:gd name="connsiteY201" fmla="*/ 1378863 h 3270491"/>
              <a:gd name="connsiteX202" fmla="*/ 311043 w 4191270"/>
              <a:gd name="connsiteY202" fmla="*/ 1350277 h 3270491"/>
              <a:gd name="connsiteX203" fmla="*/ 342965 w 4191270"/>
              <a:gd name="connsiteY203" fmla="*/ 1321596 h 3270491"/>
              <a:gd name="connsiteX204" fmla="*/ 376276 w 4191270"/>
              <a:gd name="connsiteY204" fmla="*/ 1292839 h 3270491"/>
              <a:gd name="connsiteX205" fmla="*/ 410950 w 4191270"/>
              <a:gd name="connsiteY205" fmla="*/ 1264025 h 3270491"/>
              <a:gd name="connsiteX206" fmla="*/ 446965 w 4191270"/>
              <a:gd name="connsiteY206" fmla="*/ 1235172 h 3270491"/>
              <a:gd name="connsiteX207" fmla="*/ 484295 w 4191270"/>
              <a:gd name="connsiteY207" fmla="*/ 1206300 h 3270491"/>
              <a:gd name="connsiteX208" fmla="*/ 522918 w 4191270"/>
              <a:gd name="connsiteY208" fmla="*/ 1177426 h 3270491"/>
              <a:gd name="connsiteX209" fmla="*/ 562809 w 4191270"/>
              <a:gd name="connsiteY209" fmla="*/ 1148569 h 3270491"/>
              <a:gd name="connsiteX210" fmla="*/ 603945 w 4191270"/>
              <a:gd name="connsiteY210" fmla="*/ 1119747 h 3270491"/>
              <a:gd name="connsiteX211" fmla="*/ 646302 w 4191270"/>
              <a:gd name="connsiteY211" fmla="*/ 1090979 h 3270491"/>
              <a:gd name="connsiteX212" fmla="*/ 689855 w 4191270"/>
              <a:gd name="connsiteY212" fmla="*/ 1062285 h 3270491"/>
              <a:gd name="connsiteX213" fmla="*/ 734581 w 4191270"/>
              <a:gd name="connsiteY213" fmla="*/ 1033680 h 3270491"/>
              <a:gd name="connsiteX214" fmla="*/ 780456 w 4191270"/>
              <a:gd name="connsiteY214" fmla="*/ 1005187 h 3270491"/>
              <a:gd name="connsiteX215" fmla="*/ 827456 w 4191270"/>
              <a:gd name="connsiteY215" fmla="*/ 976821 h 3270491"/>
              <a:gd name="connsiteX216" fmla="*/ 875557 w 4191270"/>
              <a:gd name="connsiteY216" fmla="*/ 948603 h 3270491"/>
              <a:gd name="connsiteX217" fmla="*/ 924736 w 4191270"/>
              <a:gd name="connsiteY217" fmla="*/ 920551 h 3270491"/>
              <a:gd name="connsiteX218" fmla="*/ 974967 w 4191270"/>
              <a:gd name="connsiteY218" fmla="*/ 892682 h 3270491"/>
              <a:gd name="connsiteX219" fmla="*/ 1026229 w 4191270"/>
              <a:gd name="connsiteY219" fmla="*/ 865016 h 3270491"/>
              <a:gd name="connsiteX220" fmla="*/ 1078496 w 4191270"/>
              <a:gd name="connsiteY220" fmla="*/ 837571 h 3270491"/>
              <a:gd name="connsiteX221" fmla="*/ 1131744 w 4191270"/>
              <a:gd name="connsiteY221" fmla="*/ 810365 h 3270491"/>
              <a:gd name="connsiteX222" fmla="*/ 1185951 w 4191270"/>
              <a:gd name="connsiteY222" fmla="*/ 783419 h 3270491"/>
              <a:gd name="connsiteX223" fmla="*/ 1172279 w 4191270"/>
              <a:gd name="connsiteY223" fmla="*/ 724092 h 3270491"/>
              <a:gd name="connsiteX224" fmla="*/ 1159406 w 4191270"/>
              <a:gd name="connsiteY224" fmla="*/ 665319 h 3270491"/>
              <a:gd name="connsiteX225" fmla="*/ 1147336 w 4191270"/>
              <a:gd name="connsiteY225" fmla="*/ 607128 h 3270491"/>
              <a:gd name="connsiteX226" fmla="*/ 1136068 w 4191270"/>
              <a:gd name="connsiteY226" fmla="*/ 549550 h 3270491"/>
              <a:gd name="connsiteX227" fmla="*/ 1125600 w 4191270"/>
              <a:gd name="connsiteY227" fmla="*/ 492615 h 3270491"/>
              <a:gd name="connsiteX228" fmla="*/ 1115936 w 4191270"/>
              <a:gd name="connsiteY228" fmla="*/ 436352 h 3270491"/>
              <a:gd name="connsiteX229" fmla="*/ 1107074 w 4191270"/>
              <a:gd name="connsiteY229" fmla="*/ 380793 h 3270491"/>
              <a:gd name="connsiteX230" fmla="*/ 1099014 w 4191270"/>
              <a:gd name="connsiteY230" fmla="*/ 325966 h 3270491"/>
              <a:gd name="connsiteX231" fmla="*/ 1091758 w 4191270"/>
              <a:gd name="connsiteY231" fmla="*/ 271901 h 3270491"/>
              <a:gd name="connsiteX232" fmla="*/ 1085306 w 4191270"/>
              <a:gd name="connsiteY232" fmla="*/ 218629 h 3270491"/>
              <a:gd name="connsiteX233" fmla="*/ 1079658 w 4191270"/>
              <a:gd name="connsiteY233" fmla="*/ 166180 h 3270491"/>
              <a:gd name="connsiteX234" fmla="*/ 1074813 w 4191270"/>
              <a:gd name="connsiteY234" fmla="*/ 114583 h 3270491"/>
              <a:gd name="connsiteX235" fmla="*/ 1070773 w 4191270"/>
              <a:gd name="connsiteY235" fmla="*/ 63867 h 3270491"/>
              <a:gd name="connsiteX236" fmla="*/ 1067539 w 4191270"/>
              <a:gd name="connsiteY236" fmla="*/ 14065 h 3270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4191270" h="3270491">
                <a:moveTo>
                  <a:pt x="1066840" y="0"/>
                </a:moveTo>
                <a:lnTo>
                  <a:pt x="2369155" y="0"/>
                </a:lnTo>
                <a:lnTo>
                  <a:pt x="2393268" y="43457"/>
                </a:lnTo>
                <a:lnTo>
                  <a:pt x="2420747" y="94365"/>
                </a:lnTo>
                <a:lnTo>
                  <a:pt x="2448010" y="146279"/>
                </a:lnTo>
                <a:lnTo>
                  <a:pt x="2475036" y="199174"/>
                </a:lnTo>
                <a:lnTo>
                  <a:pt x="2501809" y="253027"/>
                </a:lnTo>
                <a:lnTo>
                  <a:pt x="2528310" y="307815"/>
                </a:lnTo>
                <a:lnTo>
                  <a:pt x="2587690" y="294483"/>
                </a:lnTo>
                <a:lnTo>
                  <a:pt x="2646485" y="281965"/>
                </a:lnTo>
                <a:lnTo>
                  <a:pt x="2704663" y="270260"/>
                </a:lnTo>
                <a:lnTo>
                  <a:pt x="2762194" y="259371"/>
                </a:lnTo>
                <a:lnTo>
                  <a:pt x="2819047" y="249296"/>
                </a:lnTo>
                <a:lnTo>
                  <a:pt x="2875192" y="240035"/>
                </a:lnTo>
                <a:lnTo>
                  <a:pt x="2930600" y="231591"/>
                </a:lnTo>
                <a:lnTo>
                  <a:pt x="2985238" y="223964"/>
                </a:lnTo>
                <a:lnTo>
                  <a:pt x="3039076" y="217153"/>
                </a:lnTo>
                <a:lnTo>
                  <a:pt x="3092084" y="211159"/>
                </a:lnTo>
                <a:lnTo>
                  <a:pt x="3144232" y="205982"/>
                </a:lnTo>
                <a:lnTo>
                  <a:pt x="3195490" y="201625"/>
                </a:lnTo>
                <a:lnTo>
                  <a:pt x="3245826" y="198085"/>
                </a:lnTo>
                <a:lnTo>
                  <a:pt x="3295210" y="195364"/>
                </a:lnTo>
                <a:lnTo>
                  <a:pt x="3343612" y="193463"/>
                </a:lnTo>
                <a:lnTo>
                  <a:pt x="3391002" y="192381"/>
                </a:lnTo>
                <a:lnTo>
                  <a:pt x="3437348" y="192120"/>
                </a:lnTo>
                <a:lnTo>
                  <a:pt x="3482620" y="192680"/>
                </a:lnTo>
                <a:lnTo>
                  <a:pt x="3526788" y="194061"/>
                </a:lnTo>
                <a:lnTo>
                  <a:pt x="3569822" y="196264"/>
                </a:lnTo>
                <a:lnTo>
                  <a:pt x="3611692" y="199288"/>
                </a:lnTo>
                <a:lnTo>
                  <a:pt x="3652366" y="203135"/>
                </a:lnTo>
                <a:lnTo>
                  <a:pt x="3691812" y="207806"/>
                </a:lnTo>
                <a:lnTo>
                  <a:pt x="3730002" y="213300"/>
                </a:lnTo>
                <a:lnTo>
                  <a:pt x="3766908" y="219618"/>
                </a:lnTo>
                <a:lnTo>
                  <a:pt x="3802494" y="226759"/>
                </a:lnTo>
                <a:lnTo>
                  <a:pt x="3836732" y="234727"/>
                </a:lnTo>
                <a:lnTo>
                  <a:pt x="3869594" y="243519"/>
                </a:lnTo>
                <a:lnTo>
                  <a:pt x="3931058" y="263582"/>
                </a:lnTo>
                <a:lnTo>
                  <a:pt x="3986642" y="286952"/>
                </a:lnTo>
                <a:lnTo>
                  <a:pt x="4036106" y="313632"/>
                </a:lnTo>
                <a:lnTo>
                  <a:pt x="4079202" y="343626"/>
                </a:lnTo>
                <a:lnTo>
                  <a:pt x="4115688" y="376938"/>
                </a:lnTo>
                <a:lnTo>
                  <a:pt x="4145320" y="413571"/>
                </a:lnTo>
                <a:lnTo>
                  <a:pt x="4167854" y="453529"/>
                </a:lnTo>
                <a:lnTo>
                  <a:pt x="4182898" y="496244"/>
                </a:lnTo>
                <a:lnTo>
                  <a:pt x="4190318" y="540660"/>
                </a:lnTo>
                <a:lnTo>
                  <a:pt x="4191270" y="563555"/>
                </a:lnTo>
                <a:lnTo>
                  <a:pt x="4190412" y="586884"/>
                </a:lnTo>
                <a:lnTo>
                  <a:pt x="4183364" y="634771"/>
                </a:lnTo>
                <a:lnTo>
                  <a:pt x="4169352" y="684179"/>
                </a:lnTo>
                <a:lnTo>
                  <a:pt x="4148560" y="734965"/>
                </a:lnTo>
                <a:lnTo>
                  <a:pt x="4121170" y="786988"/>
                </a:lnTo>
                <a:lnTo>
                  <a:pt x="4087360" y="840104"/>
                </a:lnTo>
                <a:lnTo>
                  <a:pt x="4068106" y="867028"/>
                </a:lnTo>
                <a:lnTo>
                  <a:pt x="4047314" y="894172"/>
                </a:lnTo>
                <a:lnTo>
                  <a:pt x="4025010" y="921519"/>
                </a:lnTo>
                <a:lnTo>
                  <a:pt x="4001214" y="949048"/>
                </a:lnTo>
                <a:lnTo>
                  <a:pt x="3975950" y="976746"/>
                </a:lnTo>
                <a:lnTo>
                  <a:pt x="3949240" y="1004591"/>
                </a:lnTo>
                <a:lnTo>
                  <a:pt x="3921108" y="1032567"/>
                </a:lnTo>
                <a:lnTo>
                  <a:pt x="3891576" y="1060657"/>
                </a:lnTo>
                <a:lnTo>
                  <a:pt x="3860666" y="1088842"/>
                </a:lnTo>
                <a:lnTo>
                  <a:pt x="3828400" y="1117105"/>
                </a:lnTo>
                <a:lnTo>
                  <a:pt x="3794802" y="1145428"/>
                </a:lnTo>
                <a:lnTo>
                  <a:pt x="3759894" y="1173792"/>
                </a:lnTo>
                <a:lnTo>
                  <a:pt x="3723700" y="1202180"/>
                </a:lnTo>
                <a:lnTo>
                  <a:pt x="3686242" y="1230575"/>
                </a:lnTo>
                <a:lnTo>
                  <a:pt x="3647542" y="1258958"/>
                </a:lnTo>
                <a:lnTo>
                  <a:pt x="3607624" y="1287312"/>
                </a:lnTo>
                <a:lnTo>
                  <a:pt x="3566508" y="1315618"/>
                </a:lnTo>
                <a:lnTo>
                  <a:pt x="3524220" y="1343860"/>
                </a:lnTo>
                <a:lnTo>
                  <a:pt x="3480782" y="1372019"/>
                </a:lnTo>
                <a:lnTo>
                  <a:pt x="3436214" y="1400077"/>
                </a:lnTo>
                <a:lnTo>
                  <a:pt x="3390542" y="1428017"/>
                </a:lnTo>
                <a:lnTo>
                  <a:pt x="3343786" y="1455821"/>
                </a:lnTo>
                <a:lnTo>
                  <a:pt x="3295970" y="1483471"/>
                </a:lnTo>
                <a:lnTo>
                  <a:pt x="3247118" y="1510949"/>
                </a:lnTo>
                <a:lnTo>
                  <a:pt x="3197250" y="1538237"/>
                </a:lnTo>
                <a:lnTo>
                  <a:pt x="3146390" y="1565319"/>
                </a:lnTo>
                <a:lnTo>
                  <a:pt x="3094562" y="1592174"/>
                </a:lnTo>
                <a:lnTo>
                  <a:pt x="3041787" y="1618787"/>
                </a:lnTo>
                <a:lnTo>
                  <a:pt x="2988087" y="1645139"/>
                </a:lnTo>
                <a:lnTo>
                  <a:pt x="3000777" y="1704614"/>
                </a:lnTo>
                <a:lnTo>
                  <a:pt x="3012645" y="1763476"/>
                </a:lnTo>
                <a:lnTo>
                  <a:pt x="3023691" y="1821693"/>
                </a:lnTo>
                <a:lnTo>
                  <a:pt x="3033915" y="1879233"/>
                </a:lnTo>
                <a:lnTo>
                  <a:pt x="3043316" y="1936067"/>
                </a:lnTo>
                <a:lnTo>
                  <a:pt x="3051892" y="1992160"/>
                </a:lnTo>
                <a:lnTo>
                  <a:pt x="3059645" y="2047484"/>
                </a:lnTo>
                <a:lnTo>
                  <a:pt x="3066574" y="2102007"/>
                </a:lnTo>
                <a:lnTo>
                  <a:pt x="3072678" y="2155696"/>
                </a:lnTo>
                <a:lnTo>
                  <a:pt x="3077956" y="2208523"/>
                </a:lnTo>
                <a:lnTo>
                  <a:pt x="3082410" y="2260453"/>
                </a:lnTo>
                <a:lnTo>
                  <a:pt x="3086036" y="2311456"/>
                </a:lnTo>
                <a:lnTo>
                  <a:pt x="3088838" y="2361502"/>
                </a:lnTo>
                <a:lnTo>
                  <a:pt x="3090810" y="2410559"/>
                </a:lnTo>
                <a:lnTo>
                  <a:pt x="3091956" y="2458595"/>
                </a:lnTo>
                <a:lnTo>
                  <a:pt x="3092274" y="2505580"/>
                </a:lnTo>
                <a:lnTo>
                  <a:pt x="3091764" y="2551480"/>
                </a:lnTo>
                <a:lnTo>
                  <a:pt x="3090426" y="2596268"/>
                </a:lnTo>
                <a:lnTo>
                  <a:pt x="3088258" y="2639909"/>
                </a:lnTo>
                <a:lnTo>
                  <a:pt x="3085258" y="2682373"/>
                </a:lnTo>
                <a:lnTo>
                  <a:pt x="3081430" y="2723628"/>
                </a:lnTo>
                <a:lnTo>
                  <a:pt x="3076774" y="2763645"/>
                </a:lnTo>
                <a:lnTo>
                  <a:pt x="3071282" y="2802390"/>
                </a:lnTo>
                <a:lnTo>
                  <a:pt x="3064962" y="2839833"/>
                </a:lnTo>
                <a:lnTo>
                  <a:pt x="3057809" y="2875943"/>
                </a:lnTo>
                <a:lnTo>
                  <a:pt x="3049824" y="2910688"/>
                </a:lnTo>
                <a:lnTo>
                  <a:pt x="3041006" y="2944037"/>
                </a:lnTo>
                <a:lnTo>
                  <a:pt x="3020870" y="3006422"/>
                </a:lnTo>
                <a:lnTo>
                  <a:pt x="2997397" y="3062846"/>
                </a:lnTo>
                <a:lnTo>
                  <a:pt x="2970584" y="3113062"/>
                </a:lnTo>
                <a:lnTo>
                  <a:pt x="2940428" y="3156815"/>
                </a:lnTo>
                <a:lnTo>
                  <a:pt x="2906925" y="3193859"/>
                </a:lnTo>
                <a:lnTo>
                  <a:pt x="2870071" y="3223941"/>
                </a:lnTo>
                <a:lnTo>
                  <a:pt x="2829863" y="3246812"/>
                </a:lnTo>
                <a:lnTo>
                  <a:pt x="2786458" y="3262169"/>
                </a:lnTo>
                <a:lnTo>
                  <a:pt x="2740856" y="3269658"/>
                </a:lnTo>
                <a:lnTo>
                  <a:pt x="2717336" y="3270491"/>
                </a:lnTo>
                <a:lnTo>
                  <a:pt x="2668952" y="3266460"/>
                </a:lnTo>
                <a:lnTo>
                  <a:pt x="2618905" y="3254995"/>
                </a:lnTo>
                <a:lnTo>
                  <a:pt x="2567349" y="3236292"/>
                </a:lnTo>
                <a:lnTo>
                  <a:pt x="2514439" y="3210548"/>
                </a:lnTo>
                <a:lnTo>
                  <a:pt x="2460327" y="3177960"/>
                </a:lnTo>
                <a:lnTo>
                  <a:pt x="2432869" y="3159160"/>
                </a:lnTo>
                <a:lnTo>
                  <a:pt x="2405169" y="3138724"/>
                </a:lnTo>
                <a:lnTo>
                  <a:pt x="2377245" y="3116676"/>
                </a:lnTo>
                <a:lnTo>
                  <a:pt x="2349117" y="3093038"/>
                </a:lnTo>
                <a:lnTo>
                  <a:pt x="2320805" y="3067837"/>
                </a:lnTo>
                <a:lnTo>
                  <a:pt x="2292327" y="3041098"/>
                </a:lnTo>
                <a:lnTo>
                  <a:pt x="2263703" y="3012844"/>
                </a:lnTo>
                <a:lnTo>
                  <a:pt x="2234952" y="2983100"/>
                </a:lnTo>
                <a:lnTo>
                  <a:pt x="2206093" y="2951891"/>
                </a:lnTo>
                <a:lnTo>
                  <a:pt x="2177146" y="2919242"/>
                </a:lnTo>
                <a:lnTo>
                  <a:pt x="2148130" y="2885177"/>
                </a:lnTo>
                <a:lnTo>
                  <a:pt x="2119064" y="2849720"/>
                </a:lnTo>
                <a:lnTo>
                  <a:pt x="2089967" y="2812896"/>
                </a:lnTo>
                <a:lnTo>
                  <a:pt x="2060859" y="2774731"/>
                </a:lnTo>
                <a:lnTo>
                  <a:pt x="2031758" y="2735246"/>
                </a:lnTo>
                <a:lnTo>
                  <a:pt x="2002685" y="2694470"/>
                </a:lnTo>
                <a:lnTo>
                  <a:pt x="1973658" y="2652425"/>
                </a:lnTo>
                <a:lnTo>
                  <a:pt x="1944696" y="2609136"/>
                </a:lnTo>
                <a:lnTo>
                  <a:pt x="1915819" y="2564628"/>
                </a:lnTo>
                <a:lnTo>
                  <a:pt x="1887047" y="2518924"/>
                </a:lnTo>
                <a:lnTo>
                  <a:pt x="1858398" y="2472051"/>
                </a:lnTo>
                <a:lnTo>
                  <a:pt x="1829891" y="2424032"/>
                </a:lnTo>
                <a:lnTo>
                  <a:pt x="1801546" y="2374893"/>
                </a:lnTo>
                <a:lnTo>
                  <a:pt x="1773382" y="2324656"/>
                </a:lnTo>
                <a:lnTo>
                  <a:pt x="1745419" y="2273348"/>
                </a:lnTo>
                <a:lnTo>
                  <a:pt x="1717675" y="2220993"/>
                </a:lnTo>
                <a:lnTo>
                  <a:pt x="1690170" y="2167616"/>
                </a:lnTo>
                <a:lnTo>
                  <a:pt x="1662924" y="2113239"/>
                </a:lnTo>
                <a:lnTo>
                  <a:pt x="1603542" y="2126573"/>
                </a:lnTo>
                <a:lnTo>
                  <a:pt x="1544747" y="2139093"/>
                </a:lnTo>
                <a:lnTo>
                  <a:pt x="1486568" y="2150799"/>
                </a:lnTo>
                <a:lnTo>
                  <a:pt x="1429036" y="2161691"/>
                </a:lnTo>
                <a:lnTo>
                  <a:pt x="1372183" y="2171768"/>
                </a:lnTo>
                <a:lnTo>
                  <a:pt x="1316037" y="2181029"/>
                </a:lnTo>
                <a:lnTo>
                  <a:pt x="1260630" y="2189475"/>
                </a:lnTo>
                <a:lnTo>
                  <a:pt x="1205991" y="2197104"/>
                </a:lnTo>
                <a:lnTo>
                  <a:pt x="1152152" y="2203917"/>
                </a:lnTo>
                <a:lnTo>
                  <a:pt x="1099142" y="2209912"/>
                </a:lnTo>
                <a:lnTo>
                  <a:pt x="1046994" y="2215090"/>
                </a:lnTo>
                <a:lnTo>
                  <a:pt x="995736" y="2219449"/>
                </a:lnTo>
                <a:lnTo>
                  <a:pt x="945400" y="2222991"/>
                </a:lnTo>
                <a:lnTo>
                  <a:pt x="896015" y="2225713"/>
                </a:lnTo>
                <a:lnTo>
                  <a:pt x="847612" y="2227615"/>
                </a:lnTo>
                <a:lnTo>
                  <a:pt x="800222" y="2228698"/>
                </a:lnTo>
                <a:lnTo>
                  <a:pt x="753876" y="2228960"/>
                </a:lnTo>
                <a:lnTo>
                  <a:pt x="708603" y="2228402"/>
                </a:lnTo>
                <a:lnTo>
                  <a:pt x="664434" y="2227021"/>
                </a:lnTo>
                <a:lnTo>
                  <a:pt x="621401" y="2224820"/>
                </a:lnTo>
                <a:lnTo>
                  <a:pt x="579532" y="2221795"/>
                </a:lnTo>
                <a:lnTo>
                  <a:pt x="538858" y="2217949"/>
                </a:lnTo>
                <a:lnTo>
                  <a:pt x="499411" y="2213279"/>
                </a:lnTo>
                <a:lnTo>
                  <a:pt x="461219" y="2207785"/>
                </a:lnTo>
                <a:lnTo>
                  <a:pt x="424316" y="2201468"/>
                </a:lnTo>
                <a:lnTo>
                  <a:pt x="388729" y="2194326"/>
                </a:lnTo>
                <a:lnTo>
                  <a:pt x="354490" y="2186359"/>
                </a:lnTo>
                <a:lnTo>
                  <a:pt x="321630" y="2177567"/>
                </a:lnTo>
                <a:lnTo>
                  <a:pt x="260166" y="2157503"/>
                </a:lnTo>
                <a:lnTo>
                  <a:pt x="204582" y="2134133"/>
                </a:lnTo>
                <a:lnTo>
                  <a:pt x="155120" y="2107452"/>
                </a:lnTo>
                <a:lnTo>
                  <a:pt x="112025" y="2077456"/>
                </a:lnTo>
                <a:lnTo>
                  <a:pt x="75540" y="2044143"/>
                </a:lnTo>
                <a:lnTo>
                  <a:pt x="45909" y="2007506"/>
                </a:lnTo>
                <a:lnTo>
                  <a:pt x="23377" y="1967545"/>
                </a:lnTo>
                <a:lnTo>
                  <a:pt x="8254" y="1924503"/>
                </a:lnTo>
                <a:lnTo>
                  <a:pt x="853" y="1879386"/>
                </a:lnTo>
                <a:lnTo>
                  <a:pt x="0" y="1856119"/>
                </a:lnTo>
                <a:lnTo>
                  <a:pt x="3866" y="1808264"/>
                </a:lnTo>
                <a:lnTo>
                  <a:pt x="15004" y="1758769"/>
                </a:lnTo>
                <a:lnTo>
                  <a:pt x="33224" y="1707783"/>
                </a:lnTo>
                <a:lnTo>
                  <a:pt x="58333" y="1655454"/>
                </a:lnTo>
                <a:lnTo>
                  <a:pt x="90139" y="1601931"/>
                </a:lnTo>
                <a:lnTo>
                  <a:pt x="108496" y="1574767"/>
                </a:lnTo>
                <a:lnTo>
                  <a:pt x="128455" y="1547361"/>
                </a:lnTo>
                <a:lnTo>
                  <a:pt x="149993" y="1519730"/>
                </a:lnTo>
                <a:lnTo>
                  <a:pt x="173086" y="1491894"/>
                </a:lnTo>
                <a:lnTo>
                  <a:pt x="197710" y="1463871"/>
                </a:lnTo>
                <a:lnTo>
                  <a:pt x="223842" y="1435679"/>
                </a:lnTo>
                <a:lnTo>
                  <a:pt x="251457" y="1407337"/>
                </a:lnTo>
                <a:lnTo>
                  <a:pt x="280533" y="1378863"/>
                </a:lnTo>
                <a:lnTo>
                  <a:pt x="311043" y="1350277"/>
                </a:lnTo>
                <a:lnTo>
                  <a:pt x="342965" y="1321596"/>
                </a:lnTo>
                <a:lnTo>
                  <a:pt x="376276" y="1292839"/>
                </a:lnTo>
                <a:lnTo>
                  <a:pt x="410950" y="1264025"/>
                </a:lnTo>
                <a:lnTo>
                  <a:pt x="446965" y="1235172"/>
                </a:lnTo>
                <a:lnTo>
                  <a:pt x="484295" y="1206300"/>
                </a:lnTo>
                <a:lnTo>
                  <a:pt x="522918" y="1177426"/>
                </a:lnTo>
                <a:lnTo>
                  <a:pt x="562809" y="1148569"/>
                </a:lnTo>
                <a:lnTo>
                  <a:pt x="603945" y="1119747"/>
                </a:lnTo>
                <a:lnTo>
                  <a:pt x="646302" y="1090979"/>
                </a:lnTo>
                <a:lnTo>
                  <a:pt x="689855" y="1062285"/>
                </a:lnTo>
                <a:lnTo>
                  <a:pt x="734581" y="1033680"/>
                </a:lnTo>
                <a:lnTo>
                  <a:pt x="780456" y="1005187"/>
                </a:lnTo>
                <a:lnTo>
                  <a:pt x="827456" y="976821"/>
                </a:lnTo>
                <a:lnTo>
                  <a:pt x="875557" y="948603"/>
                </a:lnTo>
                <a:lnTo>
                  <a:pt x="924736" y="920551"/>
                </a:lnTo>
                <a:lnTo>
                  <a:pt x="974967" y="892682"/>
                </a:lnTo>
                <a:lnTo>
                  <a:pt x="1026229" y="865016"/>
                </a:lnTo>
                <a:lnTo>
                  <a:pt x="1078496" y="837571"/>
                </a:lnTo>
                <a:lnTo>
                  <a:pt x="1131744" y="810365"/>
                </a:lnTo>
                <a:lnTo>
                  <a:pt x="1185951" y="783419"/>
                </a:lnTo>
                <a:lnTo>
                  <a:pt x="1172279" y="724092"/>
                </a:lnTo>
                <a:lnTo>
                  <a:pt x="1159406" y="665319"/>
                </a:lnTo>
                <a:lnTo>
                  <a:pt x="1147336" y="607128"/>
                </a:lnTo>
                <a:lnTo>
                  <a:pt x="1136068" y="549550"/>
                </a:lnTo>
                <a:lnTo>
                  <a:pt x="1125600" y="492615"/>
                </a:lnTo>
                <a:lnTo>
                  <a:pt x="1115936" y="436352"/>
                </a:lnTo>
                <a:lnTo>
                  <a:pt x="1107074" y="380793"/>
                </a:lnTo>
                <a:lnTo>
                  <a:pt x="1099014" y="325966"/>
                </a:lnTo>
                <a:lnTo>
                  <a:pt x="1091758" y="271901"/>
                </a:lnTo>
                <a:lnTo>
                  <a:pt x="1085306" y="218629"/>
                </a:lnTo>
                <a:lnTo>
                  <a:pt x="1079658" y="166180"/>
                </a:lnTo>
                <a:lnTo>
                  <a:pt x="1074813" y="114583"/>
                </a:lnTo>
                <a:lnTo>
                  <a:pt x="1070773" y="63867"/>
                </a:lnTo>
                <a:lnTo>
                  <a:pt x="1067539" y="14065"/>
                </a:lnTo>
                <a:close/>
              </a:path>
            </a:pathLst>
          </a:custGeom>
          <a:solidFill>
            <a:srgbClr val="EB6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xmlns="" id="{06FB7985-0789-674E-83AF-322ECC172CDC}"/>
              </a:ext>
            </a:extLst>
          </p:cNvPr>
          <p:cNvSpPr/>
          <p:nvPr/>
        </p:nvSpPr>
        <p:spPr>
          <a:xfrm>
            <a:off x="14366056" y="1010179"/>
            <a:ext cx="4900930" cy="4424045"/>
          </a:xfrm>
          <a:custGeom>
            <a:avLst/>
            <a:gdLst/>
            <a:ahLst/>
            <a:cxnLst/>
            <a:rect l="l" t="t" r="r" b="b"/>
            <a:pathLst>
              <a:path w="4900930" h="4424045">
                <a:moveTo>
                  <a:pt x="2390781" y="0"/>
                </a:moveTo>
                <a:lnTo>
                  <a:pt x="2377321" y="49978"/>
                </a:lnTo>
                <a:lnTo>
                  <a:pt x="2364890" y="99982"/>
                </a:lnTo>
                <a:lnTo>
                  <a:pt x="2353483" y="150000"/>
                </a:lnTo>
                <a:lnTo>
                  <a:pt x="2343092" y="200022"/>
                </a:lnTo>
                <a:lnTo>
                  <a:pt x="2333711" y="250036"/>
                </a:lnTo>
                <a:lnTo>
                  <a:pt x="2325333" y="300032"/>
                </a:lnTo>
                <a:lnTo>
                  <a:pt x="2317953" y="349999"/>
                </a:lnTo>
                <a:lnTo>
                  <a:pt x="2311562" y="399925"/>
                </a:lnTo>
                <a:lnTo>
                  <a:pt x="2306155" y="449799"/>
                </a:lnTo>
                <a:lnTo>
                  <a:pt x="2301725" y="499611"/>
                </a:lnTo>
                <a:lnTo>
                  <a:pt x="2298266" y="549350"/>
                </a:lnTo>
                <a:lnTo>
                  <a:pt x="2295771" y="599005"/>
                </a:lnTo>
                <a:lnTo>
                  <a:pt x="2294233" y="648564"/>
                </a:lnTo>
                <a:lnTo>
                  <a:pt x="2293646" y="698016"/>
                </a:lnTo>
                <a:lnTo>
                  <a:pt x="2294003" y="747351"/>
                </a:lnTo>
                <a:lnTo>
                  <a:pt x="2295298" y="796558"/>
                </a:lnTo>
                <a:lnTo>
                  <a:pt x="2297524" y="845626"/>
                </a:lnTo>
                <a:lnTo>
                  <a:pt x="2300674" y="894543"/>
                </a:lnTo>
                <a:lnTo>
                  <a:pt x="2304743" y="943298"/>
                </a:lnTo>
                <a:lnTo>
                  <a:pt x="2309723" y="991882"/>
                </a:lnTo>
                <a:lnTo>
                  <a:pt x="2315608" y="1040282"/>
                </a:lnTo>
                <a:lnTo>
                  <a:pt x="2322391" y="1088487"/>
                </a:lnTo>
                <a:lnTo>
                  <a:pt x="2330066" y="1136488"/>
                </a:lnTo>
                <a:lnTo>
                  <a:pt x="2338626" y="1184271"/>
                </a:lnTo>
                <a:lnTo>
                  <a:pt x="2348065" y="1231828"/>
                </a:lnTo>
                <a:lnTo>
                  <a:pt x="2358376" y="1279146"/>
                </a:lnTo>
                <a:lnTo>
                  <a:pt x="2369553" y="1326215"/>
                </a:lnTo>
                <a:lnTo>
                  <a:pt x="2381588" y="1373024"/>
                </a:lnTo>
                <a:lnTo>
                  <a:pt x="2394475" y="1419562"/>
                </a:lnTo>
                <a:lnTo>
                  <a:pt x="2408209" y="1465817"/>
                </a:lnTo>
                <a:lnTo>
                  <a:pt x="2422782" y="1511778"/>
                </a:lnTo>
                <a:lnTo>
                  <a:pt x="2438187" y="1557436"/>
                </a:lnTo>
                <a:lnTo>
                  <a:pt x="2454418" y="1602778"/>
                </a:lnTo>
                <a:lnTo>
                  <a:pt x="2471469" y="1647794"/>
                </a:lnTo>
                <a:lnTo>
                  <a:pt x="2489333" y="1692473"/>
                </a:lnTo>
                <a:lnTo>
                  <a:pt x="2508004" y="1736803"/>
                </a:lnTo>
                <a:lnTo>
                  <a:pt x="2527474" y="1780775"/>
                </a:lnTo>
                <a:lnTo>
                  <a:pt x="2547737" y="1824376"/>
                </a:lnTo>
                <a:lnTo>
                  <a:pt x="2568787" y="1867595"/>
                </a:lnTo>
                <a:lnTo>
                  <a:pt x="2590618" y="1910423"/>
                </a:lnTo>
                <a:lnTo>
                  <a:pt x="97008" y="1212067"/>
                </a:lnTo>
                <a:lnTo>
                  <a:pt x="84396" y="1258805"/>
                </a:lnTo>
                <a:lnTo>
                  <a:pt x="72685" y="1305572"/>
                </a:lnTo>
                <a:lnTo>
                  <a:pt x="61870" y="1352359"/>
                </a:lnTo>
                <a:lnTo>
                  <a:pt x="51944" y="1399157"/>
                </a:lnTo>
                <a:lnTo>
                  <a:pt x="42903" y="1445957"/>
                </a:lnTo>
                <a:lnTo>
                  <a:pt x="34742" y="1492748"/>
                </a:lnTo>
                <a:lnTo>
                  <a:pt x="27455" y="1539522"/>
                </a:lnTo>
                <a:lnTo>
                  <a:pt x="21036" y="1586269"/>
                </a:lnTo>
                <a:lnTo>
                  <a:pt x="15482" y="1632981"/>
                </a:lnTo>
                <a:lnTo>
                  <a:pt x="10786" y="1679646"/>
                </a:lnTo>
                <a:lnTo>
                  <a:pt x="6943" y="1726257"/>
                </a:lnTo>
                <a:lnTo>
                  <a:pt x="3949" y="1772804"/>
                </a:lnTo>
                <a:lnTo>
                  <a:pt x="1796" y="1819278"/>
                </a:lnTo>
                <a:lnTo>
                  <a:pt x="482" y="1865668"/>
                </a:lnTo>
                <a:lnTo>
                  <a:pt x="0" y="1911966"/>
                </a:lnTo>
                <a:lnTo>
                  <a:pt x="344" y="1958163"/>
                </a:lnTo>
                <a:lnTo>
                  <a:pt x="1510" y="2004249"/>
                </a:lnTo>
                <a:lnTo>
                  <a:pt x="3493" y="2050214"/>
                </a:lnTo>
                <a:lnTo>
                  <a:pt x="6287" y="2096050"/>
                </a:lnTo>
                <a:lnTo>
                  <a:pt x="9887" y="2141747"/>
                </a:lnTo>
                <a:lnTo>
                  <a:pt x="14287" y="2187295"/>
                </a:lnTo>
                <a:lnTo>
                  <a:pt x="19483" y="2232686"/>
                </a:lnTo>
                <a:lnTo>
                  <a:pt x="25469" y="2277909"/>
                </a:lnTo>
                <a:lnTo>
                  <a:pt x="32240" y="2322956"/>
                </a:lnTo>
                <a:lnTo>
                  <a:pt x="39791" y="2367817"/>
                </a:lnTo>
                <a:lnTo>
                  <a:pt x="48116" y="2412483"/>
                </a:lnTo>
                <a:lnTo>
                  <a:pt x="57210" y="2456945"/>
                </a:lnTo>
                <a:lnTo>
                  <a:pt x="67068" y="2501192"/>
                </a:lnTo>
                <a:lnTo>
                  <a:pt x="77685" y="2545216"/>
                </a:lnTo>
                <a:lnTo>
                  <a:pt x="89055" y="2589008"/>
                </a:lnTo>
                <a:lnTo>
                  <a:pt x="101174" y="2632557"/>
                </a:lnTo>
                <a:lnTo>
                  <a:pt x="114035" y="2675855"/>
                </a:lnTo>
                <a:lnTo>
                  <a:pt x="127633" y="2718893"/>
                </a:lnTo>
                <a:lnTo>
                  <a:pt x="141965" y="2761660"/>
                </a:lnTo>
                <a:lnTo>
                  <a:pt x="157023" y="2804148"/>
                </a:lnTo>
                <a:lnTo>
                  <a:pt x="172803" y="2846347"/>
                </a:lnTo>
                <a:lnTo>
                  <a:pt x="189300" y="2888248"/>
                </a:lnTo>
                <a:lnTo>
                  <a:pt x="206508" y="2929841"/>
                </a:lnTo>
                <a:lnTo>
                  <a:pt x="224422" y="2971118"/>
                </a:lnTo>
                <a:lnTo>
                  <a:pt x="243037" y="3012068"/>
                </a:lnTo>
                <a:lnTo>
                  <a:pt x="262348" y="3052683"/>
                </a:lnTo>
                <a:lnTo>
                  <a:pt x="282349" y="3092952"/>
                </a:lnTo>
                <a:lnTo>
                  <a:pt x="303035" y="3132867"/>
                </a:lnTo>
                <a:lnTo>
                  <a:pt x="324401" y="3172419"/>
                </a:lnTo>
                <a:lnTo>
                  <a:pt x="346441" y="3211597"/>
                </a:lnTo>
                <a:lnTo>
                  <a:pt x="369151" y="3250394"/>
                </a:lnTo>
                <a:lnTo>
                  <a:pt x="392525" y="3288798"/>
                </a:lnTo>
                <a:lnTo>
                  <a:pt x="416557" y="3326801"/>
                </a:lnTo>
                <a:lnTo>
                  <a:pt x="441243" y="3364394"/>
                </a:lnTo>
                <a:lnTo>
                  <a:pt x="466578" y="3401567"/>
                </a:lnTo>
                <a:lnTo>
                  <a:pt x="492555" y="3438310"/>
                </a:lnTo>
                <a:lnTo>
                  <a:pt x="519171" y="3474615"/>
                </a:lnTo>
                <a:lnTo>
                  <a:pt x="546419" y="3510472"/>
                </a:lnTo>
                <a:lnTo>
                  <a:pt x="574294" y="3545872"/>
                </a:lnTo>
                <a:lnTo>
                  <a:pt x="602791" y="3580805"/>
                </a:lnTo>
                <a:lnTo>
                  <a:pt x="631905" y="3615262"/>
                </a:lnTo>
                <a:lnTo>
                  <a:pt x="661630" y="3649234"/>
                </a:lnTo>
                <a:lnTo>
                  <a:pt x="691962" y="3682710"/>
                </a:lnTo>
                <a:lnTo>
                  <a:pt x="722895" y="3715683"/>
                </a:lnTo>
                <a:lnTo>
                  <a:pt x="754423" y="3748142"/>
                </a:lnTo>
                <a:lnTo>
                  <a:pt x="786542" y="3780079"/>
                </a:lnTo>
                <a:lnTo>
                  <a:pt x="819246" y="3811483"/>
                </a:lnTo>
                <a:lnTo>
                  <a:pt x="852530" y="3842346"/>
                </a:lnTo>
                <a:lnTo>
                  <a:pt x="886389" y="3872658"/>
                </a:lnTo>
                <a:lnTo>
                  <a:pt x="920818" y="3902409"/>
                </a:lnTo>
                <a:lnTo>
                  <a:pt x="955810" y="3931591"/>
                </a:lnTo>
                <a:lnTo>
                  <a:pt x="991362" y="3960194"/>
                </a:lnTo>
                <a:lnTo>
                  <a:pt x="1027467" y="3988208"/>
                </a:lnTo>
                <a:lnTo>
                  <a:pt x="1064121" y="4015625"/>
                </a:lnTo>
                <a:lnTo>
                  <a:pt x="1101318" y="4042435"/>
                </a:lnTo>
                <a:lnTo>
                  <a:pt x="1139053" y="4068628"/>
                </a:lnTo>
                <a:lnTo>
                  <a:pt x="1177321" y="4094195"/>
                </a:lnTo>
                <a:lnTo>
                  <a:pt x="1216116" y="4119128"/>
                </a:lnTo>
                <a:lnTo>
                  <a:pt x="1255433" y="4143415"/>
                </a:lnTo>
                <a:lnTo>
                  <a:pt x="1295267" y="4167049"/>
                </a:lnTo>
                <a:lnTo>
                  <a:pt x="1335613" y="4190020"/>
                </a:lnTo>
                <a:lnTo>
                  <a:pt x="1376466" y="4212318"/>
                </a:lnTo>
                <a:lnTo>
                  <a:pt x="1417819" y="4233934"/>
                </a:lnTo>
                <a:lnTo>
                  <a:pt x="1459669" y="4254858"/>
                </a:lnTo>
                <a:lnTo>
                  <a:pt x="1502009" y="4275082"/>
                </a:lnTo>
                <a:lnTo>
                  <a:pt x="1544834" y="4294596"/>
                </a:lnTo>
                <a:lnTo>
                  <a:pt x="1588140" y="4313391"/>
                </a:lnTo>
                <a:lnTo>
                  <a:pt x="1631920" y="4331456"/>
                </a:lnTo>
                <a:lnTo>
                  <a:pt x="1676171" y="4348784"/>
                </a:lnTo>
                <a:lnTo>
                  <a:pt x="1720885" y="4365364"/>
                </a:lnTo>
                <a:lnTo>
                  <a:pt x="1766059" y="4381187"/>
                </a:lnTo>
                <a:lnTo>
                  <a:pt x="1811687" y="4396244"/>
                </a:lnTo>
                <a:lnTo>
                  <a:pt x="1857763" y="4410525"/>
                </a:lnTo>
                <a:lnTo>
                  <a:pt x="1904283" y="4424022"/>
                </a:lnTo>
                <a:lnTo>
                  <a:pt x="2601476" y="1931072"/>
                </a:lnTo>
                <a:lnTo>
                  <a:pt x="2624423" y="1973008"/>
                </a:lnTo>
                <a:lnTo>
                  <a:pt x="2648130" y="2014519"/>
                </a:lnTo>
                <a:lnTo>
                  <a:pt x="2672589" y="2055594"/>
                </a:lnTo>
                <a:lnTo>
                  <a:pt x="2697794" y="2096221"/>
                </a:lnTo>
                <a:lnTo>
                  <a:pt x="2723740" y="2136390"/>
                </a:lnTo>
                <a:lnTo>
                  <a:pt x="2750420" y="2176089"/>
                </a:lnTo>
                <a:lnTo>
                  <a:pt x="2777827" y="2215306"/>
                </a:lnTo>
                <a:lnTo>
                  <a:pt x="2805955" y="2254031"/>
                </a:lnTo>
                <a:lnTo>
                  <a:pt x="2834799" y="2292252"/>
                </a:lnTo>
                <a:lnTo>
                  <a:pt x="2864352" y="2329958"/>
                </a:lnTo>
                <a:lnTo>
                  <a:pt x="2894607" y="2367137"/>
                </a:lnTo>
                <a:lnTo>
                  <a:pt x="2925559" y="2403779"/>
                </a:lnTo>
                <a:lnTo>
                  <a:pt x="2957201" y="2439872"/>
                </a:lnTo>
                <a:lnTo>
                  <a:pt x="2989527" y="2475404"/>
                </a:lnTo>
                <a:lnTo>
                  <a:pt x="3022530" y="2510365"/>
                </a:lnTo>
                <a:lnTo>
                  <a:pt x="3056205" y="2544744"/>
                </a:lnTo>
                <a:lnTo>
                  <a:pt x="3090545" y="2578528"/>
                </a:lnTo>
                <a:lnTo>
                  <a:pt x="3125544" y="2611706"/>
                </a:lnTo>
                <a:lnTo>
                  <a:pt x="3161196" y="2644269"/>
                </a:lnTo>
                <a:lnTo>
                  <a:pt x="3197494" y="2676203"/>
                </a:lnTo>
                <a:lnTo>
                  <a:pt x="3234432" y="2707498"/>
                </a:lnTo>
                <a:lnTo>
                  <a:pt x="3272004" y="2738142"/>
                </a:lnTo>
                <a:lnTo>
                  <a:pt x="3310204" y="2768125"/>
                </a:lnTo>
                <a:lnTo>
                  <a:pt x="3349025" y="2797435"/>
                </a:lnTo>
                <a:lnTo>
                  <a:pt x="3388462" y="2826061"/>
                </a:lnTo>
                <a:lnTo>
                  <a:pt x="3428507" y="2853991"/>
                </a:lnTo>
                <a:lnTo>
                  <a:pt x="3469155" y="2881214"/>
                </a:lnTo>
                <a:lnTo>
                  <a:pt x="3510400" y="2907719"/>
                </a:lnTo>
                <a:lnTo>
                  <a:pt x="3552235" y="2933494"/>
                </a:lnTo>
                <a:lnTo>
                  <a:pt x="3594653" y="2958529"/>
                </a:lnTo>
                <a:lnTo>
                  <a:pt x="3637650" y="2982812"/>
                </a:lnTo>
                <a:lnTo>
                  <a:pt x="3681217" y="3006332"/>
                </a:lnTo>
                <a:lnTo>
                  <a:pt x="3725350" y="3029077"/>
                </a:lnTo>
                <a:lnTo>
                  <a:pt x="3770042" y="3051037"/>
                </a:lnTo>
                <a:lnTo>
                  <a:pt x="3815287" y="3072199"/>
                </a:lnTo>
                <a:lnTo>
                  <a:pt x="3861078" y="3092553"/>
                </a:lnTo>
                <a:lnTo>
                  <a:pt x="3907409" y="3112088"/>
                </a:lnTo>
                <a:lnTo>
                  <a:pt x="3954274" y="3130791"/>
                </a:lnTo>
                <a:lnTo>
                  <a:pt x="4001667" y="3148653"/>
                </a:lnTo>
                <a:lnTo>
                  <a:pt x="4049582" y="3165661"/>
                </a:lnTo>
                <a:lnTo>
                  <a:pt x="4098011" y="3181804"/>
                </a:lnTo>
                <a:lnTo>
                  <a:pt x="4146950" y="3197071"/>
                </a:lnTo>
                <a:lnTo>
                  <a:pt x="4196391" y="3211451"/>
                </a:lnTo>
                <a:lnTo>
                  <a:pt x="4900369" y="702386"/>
                </a:lnTo>
                <a:lnTo>
                  <a:pt x="2390781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5D53E8F3-8D6D-C941-9BE5-32D8DE16537A}"/>
              </a:ext>
            </a:extLst>
          </p:cNvPr>
          <p:cNvSpPr/>
          <p:nvPr/>
        </p:nvSpPr>
        <p:spPr>
          <a:xfrm>
            <a:off x="2319159" y="3141334"/>
            <a:ext cx="15466060" cy="5655945"/>
          </a:xfrm>
          <a:custGeom>
            <a:avLst/>
            <a:gdLst/>
            <a:ahLst/>
            <a:cxnLst/>
            <a:rect l="l" t="t" r="r" b="b"/>
            <a:pathLst>
              <a:path w="15466060" h="5655945">
                <a:moveTo>
                  <a:pt x="12801417" y="0"/>
                </a:moveTo>
                <a:lnTo>
                  <a:pt x="12753360" y="93"/>
                </a:lnTo>
                <a:lnTo>
                  <a:pt x="12705120" y="1036"/>
                </a:lnTo>
                <a:lnTo>
                  <a:pt x="2608401" y="287468"/>
                </a:lnTo>
                <a:lnTo>
                  <a:pt x="2560186" y="289260"/>
                </a:lnTo>
                <a:lnTo>
                  <a:pt x="2512201" y="291892"/>
                </a:lnTo>
                <a:lnTo>
                  <a:pt x="2464452" y="295355"/>
                </a:lnTo>
                <a:lnTo>
                  <a:pt x="2416948" y="299642"/>
                </a:lnTo>
                <a:lnTo>
                  <a:pt x="2369694" y="304746"/>
                </a:lnTo>
                <a:lnTo>
                  <a:pt x="2322697" y="310659"/>
                </a:lnTo>
                <a:lnTo>
                  <a:pt x="2275965" y="317375"/>
                </a:lnTo>
                <a:lnTo>
                  <a:pt x="2229505" y="324886"/>
                </a:lnTo>
                <a:lnTo>
                  <a:pt x="2183322" y="333184"/>
                </a:lnTo>
                <a:lnTo>
                  <a:pt x="2137425" y="342263"/>
                </a:lnTo>
                <a:lnTo>
                  <a:pt x="2091820" y="352115"/>
                </a:lnTo>
                <a:lnTo>
                  <a:pt x="2046513" y="362732"/>
                </a:lnTo>
                <a:lnTo>
                  <a:pt x="2001513" y="374108"/>
                </a:lnTo>
                <a:lnTo>
                  <a:pt x="1956825" y="386236"/>
                </a:lnTo>
                <a:lnTo>
                  <a:pt x="1912457" y="399107"/>
                </a:lnTo>
                <a:lnTo>
                  <a:pt x="1868415" y="412715"/>
                </a:lnTo>
                <a:lnTo>
                  <a:pt x="1824707" y="427052"/>
                </a:lnTo>
                <a:lnTo>
                  <a:pt x="1781339" y="442111"/>
                </a:lnTo>
                <a:lnTo>
                  <a:pt x="1738318" y="457885"/>
                </a:lnTo>
                <a:lnTo>
                  <a:pt x="1695652" y="474366"/>
                </a:lnTo>
                <a:lnTo>
                  <a:pt x="1653346" y="491547"/>
                </a:lnTo>
                <a:lnTo>
                  <a:pt x="1611408" y="509422"/>
                </a:lnTo>
                <a:lnTo>
                  <a:pt x="1569845" y="527981"/>
                </a:lnTo>
                <a:lnTo>
                  <a:pt x="1528663" y="547219"/>
                </a:lnTo>
                <a:lnTo>
                  <a:pt x="1487870" y="567128"/>
                </a:lnTo>
                <a:lnTo>
                  <a:pt x="1447473" y="587701"/>
                </a:lnTo>
                <a:lnTo>
                  <a:pt x="1407478" y="608929"/>
                </a:lnTo>
                <a:lnTo>
                  <a:pt x="1367892" y="630807"/>
                </a:lnTo>
                <a:lnTo>
                  <a:pt x="1328722" y="653327"/>
                </a:lnTo>
                <a:lnTo>
                  <a:pt x="1289975" y="676481"/>
                </a:lnTo>
                <a:lnTo>
                  <a:pt x="1251658" y="700262"/>
                </a:lnTo>
                <a:lnTo>
                  <a:pt x="1213778" y="724663"/>
                </a:lnTo>
                <a:lnTo>
                  <a:pt x="1176342" y="749677"/>
                </a:lnTo>
                <a:lnTo>
                  <a:pt x="1139356" y="775296"/>
                </a:lnTo>
                <a:lnTo>
                  <a:pt x="1102827" y="801512"/>
                </a:lnTo>
                <a:lnTo>
                  <a:pt x="1066764" y="828320"/>
                </a:lnTo>
                <a:lnTo>
                  <a:pt x="1031171" y="855711"/>
                </a:lnTo>
                <a:lnTo>
                  <a:pt x="996056" y="883678"/>
                </a:lnTo>
                <a:lnTo>
                  <a:pt x="961427" y="912213"/>
                </a:lnTo>
                <a:lnTo>
                  <a:pt x="927289" y="941310"/>
                </a:lnTo>
                <a:lnTo>
                  <a:pt x="893651" y="970962"/>
                </a:lnTo>
                <a:lnTo>
                  <a:pt x="860518" y="1001160"/>
                </a:lnTo>
                <a:lnTo>
                  <a:pt x="827897" y="1031898"/>
                </a:lnTo>
                <a:lnTo>
                  <a:pt x="795797" y="1063168"/>
                </a:lnTo>
                <a:lnTo>
                  <a:pt x="764222" y="1094963"/>
                </a:lnTo>
                <a:lnTo>
                  <a:pt x="733181" y="1127276"/>
                </a:lnTo>
                <a:lnTo>
                  <a:pt x="702680" y="1160099"/>
                </a:lnTo>
                <a:lnTo>
                  <a:pt x="672726" y="1193425"/>
                </a:lnTo>
                <a:lnTo>
                  <a:pt x="643327" y="1227247"/>
                </a:lnTo>
                <a:lnTo>
                  <a:pt x="614488" y="1261558"/>
                </a:lnTo>
                <a:lnTo>
                  <a:pt x="586217" y="1296350"/>
                </a:lnTo>
                <a:lnTo>
                  <a:pt x="558520" y="1331616"/>
                </a:lnTo>
                <a:lnTo>
                  <a:pt x="531405" y="1367348"/>
                </a:lnTo>
                <a:lnTo>
                  <a:pt x="504879" y="1403540"/>
                </a:lnTo>
                <a:lnTo>
                  <a:pt x="478948" y="1440183"/>
                </a:lnTo>
                <a:lnTo>
                  <a:pt x="453619" y="1477272"/>
                </a:lnTo>
                <a:lnTo>
                  <a:pt x="428900" y="1514798"/>
                </a:lnTo>
                <a:lnTo>
                  <a:pt x="404796" y="1552754"/>
                </a:lnTo>
                <a:lnTo>
                  <a:pt x="381315" y="1591132"/>
                </a:lnTo>
                <a:lnTo>
                  <a:pt x="358464" y="1629927"/>
                </a:lnTo>
                <a:lnTo>
                  <a:pt x="336250" y="1669129"/>
                </a:lnTo>
                <a:lnTo>
                  <a:pt x="314680" y="1708733"/>
                </a:lnTo>
                <a:lnTo>
                  <a:pt x="293760" y="1748730"/>
                </a:lnTo>
                <a:lnTo>
                  <a:pt x="273497" y="1789114"/>
                </a:lnTo>
                <a:lnTo>
                  <a:pt x="253899" y="1829877"/>
                </a:lnTo>
                <a:lnTo>
                  <a:pt x="234972" y="1871011"/>
                </a:lnTo>
                <a:lnTo>
                  <a:pt x="216723" y="1912510"/>
                </a:lnTo>
                <a:lnTo>
                  <a:pt x="199158" y="1954366"/>
                </a:lnTo>
                <a:lnTo>
                  <a:pt x="182286" y="1996572"/>
                </a:lnTo>
                <a:lnTo>
                  <a:pt x="166113" y="2039120"/>
                </a:lnTo>
                <a:lnTo>
                  <a:pt x="150645" y="2082004"/>
                </a:lnTo>
                <a:lnTo>
                  <a:pt x="135890" y="2125216"/>
                </a:lnTo>
                <a:lnTo>
                  <a:pt x="121854" y="2168748"/>
                </a:lnTo>
                <a:lnTo>
                  <a:pt x="108544" y="2212594"/>
                </a:lnTo>
                <a:lnTo>
                  <a:pt x="95968" y="2256746"/>
                </a:lnTo>
                <a:lnTo>
                  <a:pt x="84132" y="2301197"/>
                </a:lnTo>
                <a:lnTo>
                  <a:pt x="73043" y="2345939"/>
                </a:lnTo>
                <a:lnTo>
                  <a:pt x="62708" y="2390965"/>
                </a:lnTo>
                <a:lnTo>
                  <a:pt x="53133" y="2436269"/>
                </a:lnTo>
                <a:lnTo>
                  <a:pt x="44327" y="2481842"/>
                </a:lnTo>
                <a:lnTo>
                  <a:pt x="36294" y="2527677"/>
                </a:lnTo>
                <a:lnTo>
                  <a:pt x="29044" y="2573767"/>
                </a:lnTo>
                <a:lnTo>
                  <a:pt x="22582" y="2620105"/>
                </a:lnTo>
                <a:lnTo>
                  <a:pt x="16915" y="2666684"/>
                </a:lnTo>
                <a:lnTo>
                  <a:pt x="12050" y="2713495"/>
                </a:lnTo>
                <a:lnTo>
                  <a:pt x="7994" y="2760532"/>
                </a:lnTo>
                <a:lnTo>
                  <a:pt x="4754" y="2807788"/>
                </a:lnTo>
                <a:lnTo>
                  <a:pt x="2337" y="2855255"/>
                </a:lnTo>
                <a:lnTo>
                  <a:pt x="750" y="2902926"/>
                </a:lnTo>
                <a:lnTo>
                  <a:pt x="0" y="2950794"/>
                </a:lnTo>
                <a:lnTo>
                  <a:pt x="92" y="2998851"/>
                </a:lnTo>
                <a:lnTo>
                  <a:pt x="1036" y="3047090"/>
                </a:lnTo>
                <a:lnTo>
                  <a:pt x="2829" y="3095306"/>
                </a:lnTo>
                <a:lnTo>
                  <a:pt x="5460" y="3143291"/>
                </a:lnTo>
                <a:lnTo>
                  <a:pt x="8923" y="3191040"/>
                </a:lnTo>
                <a:lnTo>
                  <a:pt x="13210" y="3238544"/>
                </a:lnTo>
                <a:lnTo>
                  <a:pt x="18314" y="3285798"/>
                </a:lnTo>
                <a:lnTo>
                  <a:pt x="24227" y="3332795"/>
                </a:lnTo>
                <a:lnTo>
                  <a:pt x="30943" y="3379527"/>
                </a:lnTo>
                <a:lnTo>
                  <a:pt x="38454" y="3425987"/>
                </a:lnTo>
                <a:lnTo>
                  <a:pt x="46752" y="3472170"/>
                </a:lnTo>
                <a:lnTo>
                  <a:pt x="55831" y="3518067"/>
                </a:lnTo>
                <a:lnTo>
                  <a:pt x="65683" y="3563673"/>
                </a:lnTo>
                <a:lnTo>
                  <a:pt x="76300" y="3608979"/>
                </a:lnTo>
                <a:lnTo>
                  <a:pt x="87676" y="3653979"/>
                </a:lnTo>
                <a:lnTo>
                  <a:pt x="99803" y="3698667"/>
                </a:lnTo>
                <a:lnTo>
                  <a:pt x="112675" y="3743036"/>
                </a:lnTo>
                <a:lnTo>
                  <a:pt x="126282" y="3787077"/>
                </a:lnTo>
                <a:lnTo>
                  <a:pt x="140619" y="3830786"/>
                </a:lnTo>
                <a:lnTo>
                  <a:pt x="155678" y="3874154"/>
                </a:lnTo>
                <a:lnTo>
                  <a:pt x="171452" y="3917175"/>
                </a:lnTo>
                <a:lnTo>
                  <a:pt x="187933" y="3959841"/>
                </a:lnTo>
                <a:lnTo>
                  <a:pt x="205114" y="4002147"/>
                </a:lnTo>
                <a:lnTo>
                  <a:pt x="222989" y="4044085"/>
                </a:lnTo>
                <a:lnTo>
                  <a:pt x="241548" y="4085649"/>
                </a:lnTo>
                <a:lnTo>
                  <a:pt x="260786" y="4126830"/>
                </a:lnTo>
                <a:lnTo>
                  <a:pt x="280695" y="4167623"/>
                </a:lnTo>
                <a:lnTo>
                  <a:pt x="301267" y="4208021"/>
                </a:lnTo>
                <a:lnTo>
                  <a:pt x="322496" y="4248016"/>
                </a:lnTo>
                <a:lnTo>
                  <a:pt x="344374" y="4287602"/>
                </a:lnTo>
                <a:lnTo>
                  <a:pt x="366893" y="4326772"/>
                </a:lnTo>
                <a:lnTo>
                  <a:pt x="390047" y="4365519"/>
                </a:lnTo>
                <a:lnTo>
                  <a:pt x="413828" y="4403836"/>
                </a:lnTo>
                <a:lnTo>
                  <a:pt x="438229" y="4441716"/>
                </a:lnTo>
                <a:lnTo>
                  <a:pt x="463242" y="4479153"/>
                </a:lnTo>
                <a:lnTo>
                  <a:pt x="488861" y="4516139"/>
                </a:lnTo>
                <a:lnTo>
                  <a:pt x="515078" y="4552667"/>
                </a:lnTo>
                <a:lnTo>
                  <a:pt x="541885" y="4588731"/>
                </a:lnTo>
                <a:lnTo>
                  <a:pt x="569276" y="4624324"/>
                </a:lnTo>
                <a:lnTo>
                  <a:pt x="597243" y="4659439"/>
                </a:lnTo>
                <a:lnTo>
                  <a:pt x="625778" y="4694068"/>
                </a:lnTo>
                <a:lnTo>
                  <a:pt x="654875" y="4728206"/>
                </a:lnTo>
                <a:lnTo>
                  <a:pt x="684527" y="4761845"/>
                </a:lnTo>
                <a:lnTo>
                  <a:pt x="714725" y="4794978"/>
                </a:lnTo>
                <a:lnTo>
                  <a:pt x="745462" y="4827598"/>
                </a:lnTo>
                <a:lnTo>
                  <a:pt x="776732" y="4859699"/>
                </a:lnTo>
                <a:lnTo>
                  <a:pt x="808527" y="4891274"/>
                </a:lnTo>
                <a:lnTo>
                  <a:pt x="840840" y="4922315"/>
                </a:lnTo>
                <a:lnTo>
                  <a:pt x="873663" y="4952816"/>
                </a:lnTo>
                <a:lnTo>
                  <a:pt x="906989" y="4982769"/>
                </a:lnTo>
                <a:lnTo>
                  <a:pt x="940811" y="5012169"/>
                </a:lnTo>
                <a:lnTo>
                  <a:pt x="975122" y="5041008"/>
                </a:lnTo>
                <a:lnTo>
                  <a:pt x="1009914" y="5069279"/>
                </a:lnTo>
                <a:lnTo>
                  <a:pt x="1045179" y="5096976"/>
                </a:lnTo>
                <a:lnTo>
                  <a:pt x="1080912" y="5124091"/>
                </a:lnTo>
                <a:lnTo>
                  <a:pt x="1117103" y="5150617"/>
                </a:lnTo>
                <a:lnTo>
                  <a:pt x="1153747" y="5176548"/>
                </a:lnTo>
                <a:lnTo>
                  <a:pt x="1190835" y="5201877"/>
                </a:lnTo>
                <a:lnTo>
                  <a:pt x="1228361" y="5226597"/>
                </a:lnTo>
                <a:lnTo>
                  <a:pt x="1266317" y="5250700"/>
                </a:lnTo>
                <a:lnTo>
                  <a:pt x="1304696" y="5274181"/>
                </a:lnTo>
                <a:lnTo>
                  <a:pt x="1343490" y="5297032"/>
                </a:lnTo>
                <a:lnTo>
                  <a:pt x="1382693" y="5319246"/>
                </a:lnTo>
                <a:lnTo>
                  <a:pt x="1422297" y="5340817"/>
                </a:lnTo>
                <a:lnTo>
                  <a:pt x="1462294" y="5361737"/>
                </a:lnTo>
                <a:lnTo>
                  <a:pt x="1502678" y="5381999"/>
                </a:lnTo>
                <a:lnTo>
                  <a:pt x="1543440" y="5401598"/>
                </a:lnTo>
                <a:lnTo>
                  <a:pt x="1584575" y="5420525"/>
                </a:lnTo>
                <a:lnTo>
                  <a:pt x="1626074" y="5438774"/>
                </a:lnTo>
                <a:lnTo>
                  <a:pt x="1667930" y="5456338"/>
                </a:lnTo>
                <a:lnTo>
                  <a:pt x="1710136" y="5473210"/>
                </a:lnTo>
                <a:lnTo>
                  <a:pt x="1752684" y="5489383"/>
                </a:lnTo>
                <a:lnTo>
                  <a:pt x="1795568" y="5504851"/>
                </a:lnTo>
                <a:lnTo>
                  <a:pt x="1838780" y="5519606"/>
                </a:lnTo>
                <a:lnTo>
                  <a:pt x="1882312" y="5533642"/>
                </a:lnTo>
                <a:lnTo>
                  <a:pt x="1926158" y="5546951"/>
                </a:lnTo>
                <a:lnTo>
                  <a:pt x="1970310" y="5559528"/>
                </a:lnTo>
                <a:lnTo>
                  <a:pt x="2014761" y="5571364"/>
                </a:lnTo>
                <a:lnTo>
                  <a:pt x="2059504" y="5582453"/>
                </a:lnTo>
                <a:lnTo>
                  <a:pt x="2104530" y="5592788"/>
                </a:lnTo>
                <a:lnTo>
                  <a:pt x="2149834" y="5602362"/>
                </a:lnTo>
                <a:lnTo>
                  <a:pt x="2195407" y="5611168"/>
                </a:lnTo>
                <a:lnTo>
                  <a:pt x="2241242" y="5619200"/>
                </a:lnTo>
                <a:lnTo>
                  <a:pt x="2287333" y="5626451"/>
                </a:lnTo>
                <a:lnTo>
                  <a:pt x="2333671" y="5632913"/>
                </a:lnTo>
                <a:lnTo>
                  <a:pt x="2380250" y="5638580"/>
                </a:lnTo>
                <a:lnTo>
                  <a:pt x="2427061" y="5643444"/>
                </a:lnTo>
                <a:lnTo>
                  <a:pt x="2474099" y="5647500"/>
                </a:lnTo>
                <a:lnTo>
                  <a:pt x="2521355" y="5650739"/>
                </a:lnTo>
                <a:lnTo>
                  <a:pt x="2568822" y="5653156"/>
                </a:lnTo>
                <a:lnTo>
                  <a:pt x="2616494" y="5654743"/>
                </a:lnTo>
                <a:lnTo>
                  <a:pt x="2664362" y="5655493"/>
                </a:lnTo>
                <a:lnTo>
                  <a:pt x="2712419" y="5655400"/>
                </a:lnTo>
                <a:lnTo>
                  <a:pt x="2760659" y="5654456"/>
                </a:lnTo>
                <a:lnTo>
                  <a:pt x="12857377" y="5368025"/>
                </a:lnTo>
                <a:lnTo>
                  <a:pt x="12905593" y="5366232"/>
                </a:lnTo>
                <a:lnTo>
                  <a:pt x="12953578" y="5363601"/>
                </a:lnTo>
                <a:lnTo>
                  <a:pt x="13001327" y="5360138"/>
                </a:lnTo>
                <a:lnTo>
                  <a:pt x="13048831" y="5355851"/>
                </a:lnTo>
                <a:lnTo>
                  <a:pt x="13096085" y="5350747"/>
                </a:lnTo>
                <a:lnTo>
                  <a:pt x="13143082" y="5344833"/>
                </a:lnTo>
                <a:lnTo>
                  <a:pt x="13189814" y="5338118"/>
                </a:lnTo>
                <a:lnTo>
                  <a:pt x="13236275" y="5330607"/>
                </a:lnTo>
                <a:lnTo>
                  <a:pt x="13282457" y="5322308"/>
                </a:lnTo>
                <a:lnTo>
                  <a:pt x="13328354" y="5313230"/>
                </a:lnTo>
                <a:lnTo>
                  <a:pt x="13373960" y="5303378"/>
                </a:lnTo>
                <a:lnTo>
                  <a:pt x="13419266" y="5292760"/>
                </a:lnTo>
                <a:lnTo>
                  <a:pt x="13464267" y="5281384"/>
                </a:lnTo>
                <a:lnTo>
                  <a:pt x="13508954" y="5269257"/>
                </a:lnTo>
                <a:lnTo>
                  <a:pt x="13553323" y="5256386"/>
                </a:lnTo>
                <a:lnTo>
                  <a:pt x="13597364" y="5242778"/>
                </a:lnTo>
                <a:lnTo>
                  <a:pt x="13641073" y="5228441"/>
                </a:lnTo>
                <a:lnTo>
                  <a:pt x="13684441" y="5213381"/>
                </a:lnTo>
                <a:lnTo>
                  <a:pt x="13727462" y="5197608"/>
                </a:lnTo>
                <a:lnTo>
                  <a:pt x="13770128" y="5181126"/>
                </a:lnTo>
                <a:lnTo>
                  <a:pt x="13812434" y="5163945"/>
                </a:lnTo>
                <a:lnTo>
                  <a:pt x="13854372" y="5146071"/>
                </a:lnTo>
                <a:lnTo>
                  <a:pt x="13895936" y="5127511"/>
                </a:lnTo>
                <a:lnTo>
                  <a:pt x="13937117" y="5108273"/>
                </a:lnTo>
                <a:lnTo>
                  <a:pt x="13977910" y="5088364"/>
                </a:lnTo>
                <a:lnTo>
                  <a:pt x="14018308" y="5067792"/>
                </a:lnTo>
                <a:lnTo>
                  <a:pt x="14058303" y="5046563"/>
                </a:lnTo>
                <a:lnTo>
                  <a:pt x="14097889" y="5024685"/>
                </a:lnTo>
                <a:lnTo>
                  <a:pt x="14137059" y="5002166"/>
                </a:lnTo>
                <a:lnTo>
                  <a:pt x="14175806" y="4979012"/>
                </a:lnTo>
                <a:lnTo>
                  <a:pt x="14214123" y="4955230"/>
                </a:lnTo>
                <a:lnTo>
                  <a:pt x="14252003" y="4930829"/>
                </a:lnTo>
                <a:lnTo>
                  <a:pt x="14289440" y="4905816"/>
                </a:lnTo>
                <a:lnTo>
                  <a:pt x="14326426" y="4880197"/>
                </a:lnTo>
                <a:lnTo>
                  <a:pt x="14362954" y="4853980"/>
                </a:lnTo>
                <a:lnTo>
                  <a:pt x="14399018" y="4827173"/>
                </a:lnTo>
                <a:lnTo>
                  <a:pt x="14434611" y="4799782"/>
                </a:lnTo>
                <a:lnTo>
                  <a:pt x="14469726" y="4771815"/>
                </a:lnTo>
                <a:lnTo>
                  <a:pt x="14504355" y="4743279"/>
                </a:lnTo>
                <a:lnTo>
                  <a:pt x="14538493" y="4714182"/>
                </a:lnTo>
                <a:lnTo>
                  <a:pt x="14572132" y="4684531"/>
                </a:lnTo>
                <a:lnTo>
                  <a:pt x="14605265" y="4654332"/>
                </a:lnTo>
                <a:lnTo>
                  <a:pt x="14637885" y="4623595"/>
                </a:lnTo>
                <a:lnTo>
                  <a:pt x="14669986" y="4592325"/>
                </a:lnTo>
                <a:lnTo>
                  <a:pt x="14701561" y="4560529"/>
                </a:lnTo>
                <a:lnTo>
                  <a:pt x="14732602" y="4528217"/>
                </a:lnTo>
                <a:lnTo>
                  <a:pt x="14763103" y="4495394"/>
                </a:lnTo>
                <a:lnTo>
                  <a:pt x="14793056" y="4462067"/>
                </a:lnTo>
                <a:lnTo>
                  <a:pt x="14822456" y="4428245"/>
                </a:lnTo>
                <a:lnTo>
                  <a:pt x="14851295" y="4393935"/>
                </a:lnTo>
                <a:lnTo>
                  <a:pt x="14879566" y="4359143"/>
                </a:lnTo>
                <a:lnTo>
                  <a:pt x="14907263" y="4323877"/>
                </a:lnTo>
                <a:lnTo>
                  <a:pt x="14934378" y="4288145"/>
                </a:lnTo>
                <a:lnTo>
                  <a:pt x="14960904" y="4251953"/>
                </a:lnTo>
                <a:lnTo>
                  <a:pt x="14986835" y="4215309"/>
                </a:lnTo>
                <a:lnTo>
                  <a:pt x="15012164" y="4178221"/>
                </a:lnTo>
                <a:lnTo>
                  <a:pt x="15036884" y="4140695"/>
                </a:lnTo>
                <a:lnTo>
                  <a:pt x="15060988" y="4102739"/>
                </a:lnTo>
                <a:lnTo>
                  <a:pt x="15084468" y="4064360"/>
                </a:lnTo>
                <a:lnTo>
                  <a:pt x="15107319" y="4025566"/>
                </a:lnTo>
                <a:lnTo>
                  <a:pt x="15129533" y="3986363"/>
                </a:lnTo>
                <a:lnTo>
                  <a:pt x="15151104" y="3946759"/>
                </a:lnTo>
                <a:lnTo>
                  <a:pt x="15172024" y="3906762"/>
                </a:lnTo>
                <a:lnTo>
                  <a:pt x="15192286" y="3866379"/>
                </a:lnTo>
                <a:lnTo>
                  <a:pt x="15211885" y="3825616"/>
                </a:lnTo>
                <a:lnTo>
                  <a:pt x="15230812" y="3784482"/>
                </a:lnTo>
                <a:lnTo>
                  <a:pt x="15249061" y="3742983"/>
                </a:lnTo>
                <a:lnTo>
                  <a:pt x="15266625" y="3701127"/>
                </a:lnTo>
                <a:lnTo>
                  <a:pt x="15283497" y="3658921"/>
                </a:lnTo>
                <a:lnTo>
                  <a:pt x="15299670" y="3616372"/>
                </a:lnTo>
                <a:lnTo>
                  <a:pt x="15315138" y="3573488"/>
                </a:lnTo>
                <a:lnTo>
                  <a:pt x="15329893" y="3530277"/>
                </a:lnTo>
                <a:lnTo>
                  <a:pt x="15343929" y="3486744"/>
                </a:lnTo>
                <a:lnTo>
                  <a:pt x="15357238" y="3442898"/>
                </a:lnTo>
                <a:lnTo>
                  <a:pt x="15369815" y="3398746"/>
                </a:lnTo>
                <a:lnTo>
                  <a:pt x="15381651" y="3354296"/>
                </a:lnTo>
                <a:lnTo>
                  <a:pt x="15392740" y="3309554"/>
                </a:lnTo>
                <a:lnTo>
                  <a:pt x="15403075" y="3264527"/>
                </a:lnTo>
                <a:lnTo>
                  <a:pt x="15412649" y="3219224"/>
                </a:lnTo>
                <a:lnTo>
                  <a:pt x="15421455" y="3173651"/>
                </a:lnTo>
                <a:lnTo>
                  <a:pt x="15429487" y="3127816"/>
                </a:lnTo>
                <a:lnTo>
                  <a:pt x="15436738" y="3081725"/>
                </a:lnTo>
                <a:lnTo>
                  <a:pt x="15443200" y="3035387"/>
                </a:lnTo>
                <a:lnTo>
                  <a:pt x="15448867" y="2988809"/>
                </a:lnTo>
                <a:lnTo>
                  <a:pt x="15453731" y="2941997"/>
                </a:lnTo>
                <a:lnTo>
                  <a:pt x="15457787" y="2894960"/>
                </a:lnTo>
                <a:lnTo>
                  <a:pt x="15461026" y="2847704"/>
                </a:lnTo>
                <a:lnTo>
                  <a:pt x="15463443" y="2800237"/>
                </a:lnTo>
                <a:lnTo>
                  <a:pt x="15465030" y="2752566"/>
                </a:lnTo>
                <a:lnTo>
                  <a:pt x="15465780" y="2704698"/>
                </a:lnTo>
                <a:lnTo>
                  <a:pt x="15465687" y="2656641"/>
                </a:lnTo>
                <a:lnTo>
                  <a:pt x="15464743" y="2608402"/>
                </a:lnTo>
                <a:lnTo>
                  <a:pt x="15462950" y="2560187"/>
                </a:lnTo>
                <a:lnTo>
                  <a:pt x="15460319" y="2512201"/>
                </a:lnTo>
                <a:lnTo>
                  <a:pt x="15456856" y="2464453"/>
                </a:lnTo>
                <a:lnTo>
                  <a:pt x="15452569" y="2416948"/>
                </a:lnTo>
                <a:lnTo>
                  <a:pt x="15447465" y="2369694"/>
                </a:lnTo>
                <a:lnTo>
                  <a:pt x="15441552" y="2322698"/>
                </a:lnTo>
                <a:lnTo>
                  <a:pt x="15434836" y="2275966"/>
                </a:lnTo>
                <a:lnTo>
                  <a:pt x="15427325" y="2229505"/>
                </a:lnTo>
                <a:lnTo>
                  <a:pt x="15419027" y="2183323"/>
                </a:lnTo>
                <a:lnTo>
                  <a:pt x="15409948" y="2137425"/>
                </a:lnTo>
                <a:lnTo>
                  <a:pt x="15400096" y="2091820"/>
                </a:lnTo>
                <a:lnTo>
                  <a:pt x="15389479" y="2046514"/>
                </a:lnTo>
                <a:lnTo>
                  <a:pt x="15378103" y="2001513"/>
                </a:lnTo>
                <a:lnTo>
                  <a:pt x="15365975" y="1956825"/>
                </a:lnTo>
                <a:lnTo>
                  <a:pt x="15353104" y="1912457"/>
                </a:lnTo>
                <a:lnTo>
                  <a:pt x="15339497" y="1868415"/>
                </a:lnTo>
                <a:lnTo>
                  <a:pt x="15325160" y="1824707"/>
                </a:lnTo>
                <a:lnTo>
                  <a:pt x="15310101" y="1781339"/>
                </a:lnTo>
                <a:lnTo>
                  <a:pt x="15294327" y="1738318"/>
                </a:lnTo>
                <a:lnTo>
                  <a:pt x="15277846" y="1695651"/>
                </a:lnTo>
                <a:lnTo>
                  <a:pt x="15260664" y="1653345"/>
                </a:lnTo>
                <a:lnTo>
                  <a:pt x="15242790" y="1611407"/>
                </a:lnTo>
                <a:lnTo>
                  <a:pt x="15224231" y="1569844"/>
                </a:lnTo>
                <a:lnTo>
                  <a:pt x="15204993" y="1528662"/>
                </a:lnTo>
                <a:lnTo>
                  <a:pt x="15185084" y="1487869"/>
                </a:lnTo>
                <a:lnTo>
                  <a:pt x="15164512" y="1447472"/>
                </a:lnTo>
                <a:lnTo>
                  <a:pt x="15143283" y="1407476"/>
                </a:lnTo>
                <a:lnTo>
                  <a:pt x="15121405" y="1367890"/>
                </a:lnTo>
                <a:lnTo>
                  <a:pt x="15098886" y="1328720"/>
                </a:lnTo>
                <a:lnTo>
                  <a:pt x="15075732" y="1289973"/>
                </a:lnTo>
                <a:lnTo>
                  <a:pt x="15051951" y="1251656"/>
                </a:lnTo>
                <a:lnTo>
                  <a:pt x="15027550" y="1213776"/>
                </a:lnTo>
                <a:lnTo>
                  <a:pt x="15002536" y="1176340"/>
                </a:lnTo>
                <a:lnTo>
                  <a:pt x="14976918" y="1139354"/>
                </a:lnTo>
                <a:lnTo>
                  <a:pt x="14950701" y="1102825"/>
                </a:lnTo>
                <a:lnTo>
                  <a:pt x="14923894" y="1066761"/>
                </a:lnTo>
                <a:lnTo>
                  <a:pt x="14896503" y="1031168"/>
                </a:lnTo>
                <a:lnTo>
                  <a:pt x="14868536" y="996054"/>
                </a:lnTo>
                <a:lnTo>
                  <a:pt x="14840001" y="961424"/>
                </a:lnTo>
                <a:lnTo>
                  <a:pt x="14810904" y="927287"/>
                </a:lnTo>
                <a:lnTo>
                  <a:pt x="14781252" y="893648"/>
                </a:lnTo>
                <a:lnTo>
                  <a:pt x="14751054" y="860515"/>
                </a:lnTo>
                <a:lnTo>
                  <a:pt x="14720316" y="827894"/>
                </a:lnTo>
                <a:lnTo>
                  <a:pt x="14689046" y="795793"/>
                </a:lnTo>
                <a:lnTo>
                  <a:pt x="14657251" y="764219"/>
                </a:lnTo>
                <a:lnTo>
                  <a:pt x="14624939" y="733178"/>
                </a:lnTo>
                <a:lnTo>
                  <a:pt x="14592116" y="702677"/>
                </a:lnTo>
                <a:lnTo>
                  <a:pt x="14558789" y="672723"/>
                </a:lnTo>
                <a:lnTo>
                  <a:pt x="14524967" y="643323"/>
                </a:lnTo>
                <a:lnTo>
                  <a:pt x="14490657" y="614484"/>
                </a:lnTo>
                <a:lnTo>
                  <a:pt x="14455865" y="586213"/>
                </a:lnTo>
                <a:lnTo>
                  <a:pt x="14420599" y="558517"/>
                </a:lnTo>
                <a:lnTo>
                  <a:pt x="14384867" y="531402"/>
                </a:lnTo>
                <a:lnTo>
                  <a:pt x="14348675" y="504875"/>
                </a:lnTo>
                <a:lnTo>
                  <a:pt x="14312032" y="478944"/>
                </a:lnTo>
                <a:lnTo>
                  <a:pt x="14274943" y="453615"/>
                </a:lnTo>
                <a:lnTo>
                  <a:pt x="14237418" y="428896"/>
                </a:lnTo>
                <a:lnTo>
                  <a:pt x="14199462" y="404792"/>
                </a:lnTo>
                <a:lnTo>
                  <a:pt x="14161083" y="381311"/>
                </a:lnTo>
                <a:lnTo>
                  <a:pt x="14122288" y="358460"/>
                </a:lnTo>
                <a:lnTo>
                  <a:pt x="14083086" y="336246"/>
                </a:lnTo>
                <a:lnTo>
                  <a:pt x="14043482" y="314676"/>
                </a:lnTo>
                <a:lnTo>
                  <a:pt x="14003485" y="293756"/>
                </a:lnTo>
                <a:lnTo>
                  <a:pt x="13963101" y="273493"/>
                </a:lnTo>
                <a:lnTo>
                  <a:pt x="13922339" y="253895"/>
                </a:lnTo>
                <a:lnTo>
                  <a:pt x="13881204" y="234968"/>
                </a:lnTo>
                <a:lnTo>
                  <a:pt x="13839705" y="216719"/>
                </a:lnTo>
                <a:lnTo>
                  <a:pt x="13797849" y="199155"/>
                </a:lnTo>
                <a:lnTo>
                  <a:pt x="13755643" y="182282"/>
                </a:lnTo>
                <a:lnTo>
                  <a:pt x="13713095" y="166109"/>
                </a:lnTo>
                <a:lnTo>
                  <a:pt x="13670211" y="150641"/>
                </a:lnTo>
                <a:lnTo>
                  <a:pt x="13626999" y="135886"/>
                </a:lnTo>
                <a:lnTo>
                  <a:pt x="13583466" y="121850"/>
                </a:lnTo>
                <a:lnTo>
                  <a:pt x="13539620" y="108541"/>
                </a:lnTo>
                <a:lnTo>
                  <a:pt x="13495468" y="95965"/>
                </a:lnTo>
                <a:lnTo>
                  <a:pt x="13451018" y="84129"/>
                </a:lnTo>
                <a:lnTo>
                  <a:pt x="13406275" y="73040"/>
                </a:lnTo>
                <a:lnTo>
                  <a:pt x="13361249" y="62705"/>
                </a:lnTo>
                <a:lnTo>
                  <a:pt x="13315945" y="53131"/>
                </a:lnTo>
                <a:lnTo>
                  <a:pt x="13270372" y="44324"/>
                </a:lnTo>
                <a:lnTo>
                  <a:pt x="13224537" y="36292"/>
                </a:lnTo>
                <a:lnTo>
                  <a:pt x="13178446" y="29042"/>
                </a:lnTo>
                <a:lnTo>
                  <a:pt x="13132108" y="22580"/>
                </a:lnTo>
                <a:lnTo>
                  <a:pt x="13085529" y="16913"/>
                </a:lnTo>
                <a:lnTo>
                  <a:pt x="13038718" y="12048"/>
                </a:lnTo>
                <a:lnTo>
                  <a:pt x="12991680" y="7993"/>
                </a:lnTo>
                <a:lnTo>
                  <a:pt x="12944424" y="4753"/>
                </a:lnTo>
                <a:lnTo>
                  <a:pt x="12896956" y="2337"/>
                </a:lnTo>
                <a:lnTo>
                  <a:pt x="12849285" y="750"/>
                </a:lnTo>
                <a:lnTo>
                  <a:pt x="1280141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210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2993245" y="4124058"/>
            <a:ext cx="13611962" cy="3793868"/>
            <a:chOff x="2993245" y="4124058"/>
            <a:chExt cx="13611962" cy="3793868"/>
          </a:xfrm>
        </p:grpSpPr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6A133A63-0033-FB4E-BDD7-F3082966198A}"/>
                </a:ext>
              </a:extLst>
            </p:cNvPr>
            <p:cNvSpPr txBox="1"/>
            <p:nvPr/>
          </p:nvSpPr>
          <p:spPr>
            <a:xfrm rot="21540000">
              <a:off x="3127791" y="4124058"/>
              <a:ext cx="13477416" cy="12567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6034" marR="5080" indent="-13970" algn="ctr">
                <a:lnSpc>
                  <a:spcPts val="9810"/>
                </a:lnSpc>
                <a:spcBef>
                  <a:spcPts val="295"/>
                </a:spcBef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Flugzeuge, die Lebensmittel</a:t>
              </a:r>
            </a:p>
          </p:txBody>
        </p:sp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988D13CA-D72C-C847-BBBD-D6FAE6A9C7DC}"/>
                </a:ext>
              </a:extLst>
            </p:cNvPr>
            <p:cNvSpPr txBox="1"/>
            <p:nvPr/>
          </p:nvSpPr>
          <p:spPr>
            <a:xfrm rot="21540000">
              <a:off x="2993245" y="5389879"/>
              <a:ext cx="13413051" cy="12567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6034" marR="5080" indent="-13970" algn="ctr">
                <a:lnSpc>
                  <a:spcPts val="9810"/>
                </a:lnSpc>
                <a:spcBef>
                  <a:spcPts val="295"/>
                </a:spcBef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und viele nötige Dinge nach</a:t>
              </a:r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CB8EC172-A39D-264A-89FD-BF74A42B4E08}"/>
                </a:ext>
              </a:extLst>
            </p:cNvPr>
            <p:cNvSpPr txBox="1"/>
            <p:nvPr/>
          </p:nvSpPr>
          <p:spPr>
            <a:xfrm rot="21540000">
              <a:off x="4109455" y="6661172"/>
              <a:ext cx="10699953" cy="125675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26034" marR="5080" indent="-13970" algn="ctr">
                <a:lnSpc>
                  <a:spcPts val="9810"/>
                </a:lnSpc>
                <a:spcBef>
                  <a:spcPts val="295"/>
                </a:spcBef>
              </a:pPr>
              <a:r>
                <a:rPr sz="8000" b="1" spc="-60" dirty="0">
                  <a:latin typeface="Goethe FF Clan" panose="020B0506030101020104" pitchFamily="34" charset="0"/>
                  <a:cs typeface="Verdana"/>
                </a:rPr>
                <a:t>Westberlin brachten</a:t>
              </a:r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974225F9-738B-9442-96D5-D7DAE55169C6}"/>
              </a:ext>
            </a:extLst>
          </p:cNvPr>
          <p:cNvSpPr/>
          <p:nvPr/>
        </p:nvSpPr>
        <p:spPr>
          <a:xfrm>
            <a:off x="17164832" y="8963078"/>
            <a:ext cx="2327910" cy="1170305"/>
          </a:xfrm>
          <a:custGeom>
            <a:avLst/>
            <a:gdLst/>
            <a:ahLst/>
            <a:cxnLst/>
            <a:rect l="l" t="t" r="r" b="b"/>
            <a:pathLst>
              <a:path w="2327909" h="1170304">
                <a:moveTo>
                  <a:pt x="1742784" y="0"/>
                </a:moveTo>
                <a:lnTo>
                  <a:pt x="584987" y="0"/>
                </a:lnTo>
                <a:lnTo>
                  <a:pt x="537009" y="1939"/>
                </a:lnTo>
                <a:lnTo>
                  <a:pt x="490099" y="7656"/>
                </a:lnTo>
                <a:lnTo>
                  <a:pt x="444408" y="17001"/>
                </a:lnTo>
                <a:lnTo>
                  <a:pt x="400086" y="29823"/>
                </a:lnTo>
                <a:lnTo>
                  <a:pt x="357284" y="45971"/>
                </a:lnTo>
                <a:lnTo>
                  <a:pt x="316152" y="65295"/>
                </a:lnTo>
                <a:lnTo>
                  <a:pt x="276841" y="87644"/>
                </a:lnTo>
                <a:lnTo>
                  <a:pt x="239501" y="112868"/>
                </a:lnTo>
                <a:lnTo>
                  <a:pt x="204284" y="140817"/>
                </a:lnTo>
                <a:lnTo>
                  <a:pt x="171339" y="171339"/>
                </a:lnTo>
                <a:lnTo>
                  <a:pt x="140817" y="204284"/>
                </a:lnTo>
                <a:lnTo>
                  <a:pt x="112868" y="239501"/>
                </a:lnTo>
                <a:lnTo>
                  <a:pt x="87644" y="276841"/>
                </a:lnTo>
                <a:lnTo>
                  <a:pt x="65295" y="316152"/>
                </a:lnTo>
                <a:lnTo>
                  <a:pt x="45971" y="357284"/>
                </a:lnTo>
                <a:lnTo>
                  <a:pt x="29823" y="400086"/>
                </a:lnTo>
                <a:lnTo>
                  <a:pt x="17001" y="444408"/>
                </a:lnTo>
                <a:lnTo>
                  <a:pt x="7656" y="490099"/>
                </a:lnTo>
                <a:lnTo>
                  <a:pt x="1939" y="537009"/>
                </a:lnTo>
                <a:lnTo>
                  <a:pt x="0" y="584987"/>
                </a:lnTo>
                <a:lnTo>
                  <a:pt x="1939" y="632965"/>
                </a:lnTo>
                <a:lnTo>
                  <a:pt x="7656" y="679875"/>
                </a:lnTo>
                <a:lnTo>
                  <a:pt x="17001" y="725566"/>
                </a:lnTo>
                <a:lnTo>
                  <a:pt x="29823" y="769888"/>
                </a:lnTo>
                <a:lnTo>
                  <a:pt x="45971" y="812690"/>
                </a:lnTo>
                <a:lnTo>
                  <a:pt x="65295" y="853822"/>
                </a:lnTo>
                <a:lnTo>
                  <a:pt x="87644" y="893133"/>
                </a:lnTo>
                <a:lnTo>
                  <a:pt x="112868" y="930473"/>
                </a:lnTo>
                <a:lnTo>
                  <a:pt x="140817" y="965690"/>
                </a:lnTo>
                <a:lnTo>
                  <a:pt x="171339" y="998635"/>
                </a:lnTo>
                <a:lnTo>
                  <a:pt x="204284" y="1029157"/>
                </a:lnTo>
                <a:lnTo>
                  <a:pt x="239501" y="1057106"/>
                </a:lnTo>
                <a:lnTo>
                  <a:pt x="276841" y="1082330"/>
                </a:lnTo>
                <a:lnTo>
                  <a:pt x="316152" y="1104679"/>
                </a:lnTo>
                <a:lnTo>
                  <a:pt x="357284" y="1124003"/>
                </a:lnTo>
                <a:lnTo>
                  <a:pt x="400086" y="1140151"/>
                </a:lnTo>
                <a:lnTo>
                  <a:pt x="444408" y="1152973"/>
                </a:lnTo>
                <a:lnTo>
                  <a:pt x="490099" y="1162318"/>
                </a:lnTo>
                <a:lnTo>
                  <a:pt x="537009" y="1168035"/>
                </a:lnTo>
                <a:lnTo>
                  <a:pt x="584987" y="1169974"/>
                </a:lnTo>
                <a:lnTo>
                  <a:pt x="1742784" y="1169974"/>
                </a:lnTo>
                <a:lnTo>
                  <a:pt x="1790762" y="1168035"/>
                </a:lnTo>
                <a:lnTo>
                  <a:pt x="1837672" y="1162318"/>
                </a:lnTo>
                <a:lnTo>
                  <a:pt x="1883363" y="1152973"/>
                </a:lnTo>
                <a:lnTo>
                  <a:pt x="1927685" y="1140151"/>
                </a:lnTo>
                <a:lnTo>
                  <a:pt x="1970487" y="1124003"/>
                </a:lnTo>
                <a:lnTo>
                  <a:pt x="2011619" y="1104679"/>
                </a:lnTo>
                <a:lnTo>
                  <a:pt x="2050930" y="1082330"/>
                </a:lnTo>
                <a:lnTo>
                  <a:pt x="2088270" y="1057106"/>
                </a:lnTo>
                <a:lnTo>
                  <a:pt x="2123487" y="1029157"/>
                </a:lnTo>
                <a:lnTo>
                  <a:pt x="2156433" y="998635"/>
                </a:lnTo>
                <a:lnTo>
                  <a:pt x="2186954" y="965690"/>
                </a:lnTo>
                <a:lnTo>
                  <a:pt x="2214903" y="930473"/>
                </a:lnTo>
                <a:lnTo>
                  <a:pt x="2240127" y="893133"/>
                </a:lnTo>
                <a:lnTo>
                  <a:pt x="2262476" y="853822"/>
                </a:lnTo>
                <a:lnTo>
                  <a:pt x="2281800" y="812690"/>
                </a:lnTo>
                <a:lnTo>
                  <a:pt x="2297948" y="769888"/>
                </a:lnTo>
                <a:lnTo>
                  <a:pt x="2310770" y="725566"/>
                </a:lnTo>
                <a:lnTo>
                  <a:pt x="2320115" y="679875"/>
                </a:lnTo>
                <a:lnTo>
                  <a:pt x="2325832" y="632965"/>
                </a:lnTo>
                <a:lnTo>
                  <a:pt x="2327772" y="584987"/>
                </a:lnTo>
                <a:lnTo>
                  <a:pt x="2325832" y="537009"/>
                </a:lnTo>
                <a:lnTo>
                  <a:pt x="2320115" y="490099"/>
                </a:lnTo>
                <a:lnTo>
                  <a:pt x="2310770" y="444408"/>
                </a:lnTo>
                <a:lnTo>
                  <a:pt x="2297948" y="400086"/>
                </a:lnTo>
                <a:lnTo>
                  <a:pt x="2281800" y="357284"/>
                </a:lnTo>
                <a:lnTo>
                  <a:pt x="2262476" y="316152"/>
                </a:lnTo>
                <a:lnTo>
                  <a:pt x="2240127" y="276841"/>
                </a:lnTo>
                <a:lnTo>
                  <a:pt x="2214903" y="239501"/>
                </a:lnTo>
                <a:lnTo>
                  <a:pt x="2186954" y="204284"/>
                </a:lnTo>
                <a:lnTo>
                  <a:pt x="2156433" y="171339"/>
                </a:lnTo>
                <a:lnTo>
                  <a:pt x="2123487" y="140817"/>
                </a:lnTo>
                <a:lnTo>
                  <a:pt x="2088270" y="112868"/>
                </a:lnTo>
                <a:lnTo>
                  <a:pt x="2050930" y="87644"/>
                </a:lnTo>
                <a:lnTo>
                  <a:pt x="2011619" y="65295"/>
                </a:lnTo>
                <a:lnTo>
                  <a:pt x="1970487" y="45971"/>
                </a:lnTo>
                <a:lnTo>
                  <a:pt x="1927685" y="29823"/>
                </a:lnTo>
                <a:lnTo>
                  <a:pt x="1883363" y="17001"/>
                </a:lnTo>
                <a:lnTo>
                  <a:pt x="1837672" y="7656"/>
                </a:lnTo>
                <a:lnTo>
                  <a:pt x="1790762" y="1939"/>
                </a:lnTo>
                <a:lnTo>
                  <a:pt x="17427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hlinkClick r:id="rId3" action="ppaction://hlinksldjump"/>
            <a:extLst>
              <a:ext uri="{FF2B5EF4-FFF2-40B4-BE49-F238E27FC236}">
                <a16:creationId xmlns:a16="http://schemas.microsoft.com/office/drawing/2014/main" xmlns="" id="{43F7CB8D-C02E-934A-9A7F-ECDAD2128B07}"/>
              </a:ext>
            </a:extLst>
          </p:cNvPr>
          <p:cNvSpPr/>
          <p:nvPr/>
        </p:nvSpPr>
        <p:spPr>
          <a:xfrm>
            <a:off x="17404699" y="9286543"/>
            <a:ext cx="1697355" cy="523240"/>
          </a:xfrm>
          <a:custGeom>
            <a:avLst/>
            <a:gdLst/>
            <a:ahLst/>
            <a:cxnLst/>
            <a:rect l="l" t="t" r="r" b="b"/>
            <a:pathLst>
              <a:path w="1697355" h="523240">
                <a:moveTo>
                  <a:pt x="575773" y="0"/>
                </a:moveTo>
                <a:lnTo>
                  <a:pt x="0" y="261520"/>
                </a:lnTo>
                <a:lnTo>
                  <a:pt x="575773" y="523041"/>
                </a:lnTo>
                <a:lnTo>
                  <a:pt x="575773" y="366229"/>
                </a:lnTo>
                <a:lnTo>
                  <a:pt x="1613479" y="366229"/>
                </a:lnTo>
                <a:lnTo>
                  <a:pt x="1646084" y="359646"/>
                </a:lnTo>
                <a:lnTo>
                  <a:pt x="1672710" y="341693"/>
                </a:lnTo>
                <a:lnTo>
                  <a:pt x="1690663" y="315067"/>
                </a:lnTo>
                <a:lnTo>
                  <a:pt x="1697246" y="282462"/>
                </a:lnTo>
                <a:lnTo>
                  <a:pt x="1697246" y="240579"/>
                </a:lnTo>
                <a:lnTo>
                  <a:pt x="1690663" y="207974"/>
                </a:lnTo>
                <a:lnTo>
                  <a:pt x="1672710" y="181347"/>
                </a:lnTo>
                <a:lnTo>
                  <a:pt x="1646084" y="163395"/>
                </a:lnTo>
                <a:lnTo>
                  <a:pt x="1613479" y="156811"/>
                </a:lnTo>
                <a:lnTo>
                  <a:pt x="575773" y="156811"/>
                </a:lnTo>
                <a:lnTo>
                  <a:pt x="575773" y="0"/>
                </a:lnTo>
                <a:close/>
              </a:path>
            </a:pathLst>
          </a:custGeom>
          <a:solidFill>
            <a:srgbClr val="00386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6D1187F9-468C-7A4C-BD48-696F7BCB8C3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 rot="3113842">
            <a:off x="1644046" y="7116236"/>
            <a:ext cx="2696145" cy="2676578"/>
          </a:xfrm>
          <a:prstGeom prst="rect">
            <a:avLst/>
          </a:prstGeom>
        </p:spPr>
      </p:pic>
      <p:sp>
        <p:nvSpPr>
          <p:cNvPr id="13" name="object 13">
            <a:extLst>
              <a:ext uri="{FF2B5EF4-FFF2-40B4-BE49-F238E27FC236}">
                <a16:creationId xmlns:a16="http://schemas.microsoft.com/office/drawing/2014/main" xmlns="" id="{2ECF79B2-FB9A-C947-84D3-F8720C34BCC7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9912880" cy="773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defTabSz="914400">
              <a:spcBef>
                <a:spcPts val="95"/>
              </a:spcBef>
            </a:pP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Was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waren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 die </a:t>
            </a:r>
            <a:r>
              <a:rPr lang="en-US" sz="4950" b="1" spc="-60" dirty="0" err="1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Rosinenbomber</a:t>
            </a:r>
            <a:r>
              <a:rPr lang="en-US" sz="4950" b="1" spc="-60" dirty="0">
                <a:solidFill>
                  <a:srgbClr val="FFFFFF"/>
                </a:solidFill>
                <a:latin typeface="Goethe FF Clan" panose="020B0506030101020104" pitchFamily="34" charset="0"/>
                <a:ea typeface="+mn-ea"/>
                <a:cs typeface="Tahom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72591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245EA980-3EA3-F142-90EF-38DD9B59F97F}"/>
              </a:ext>
            </a:extLst>
          </p:cNvPr>
          <p:cNvSpPr/>
          <p:nvPr/>
        </p:nvSpPr>
        <p:spPr>
          <a:xfrm>
            <a:off x="0" y="4453191"/>
            <a:ext cx="2948940" cy="5095240"/>
          </a:xfrm>
          <a:custGeom>
            <a:avLst/>
            <a:gdLst/>
            <a:ahLst/>
            <a:cxnLst/>
            <a:rect l="l" t="t" r="r" b="b"/>
            <a:pathLst>
              <a:path w="2948940" h="5095240">
                <a:moveTo>
                  <a:pt x="0" y="0"/>
                </a:moveTo>
                <a:lnTo>
                  <a:pt x="0" y="4292812"/>
                </a:lnTo>
                <a:lnTo>
                  <a:pt x="66616" y="4332207"/>
                </a:lnTo>
                <a:lnTo>
                  <a:pt x="152480" y="4384351"/>
                </a:lnTo>
                <a:lnTo>
                  <a:pt x="237711" y="4437601"/>
                </a:lnTo>
                <a:lnTo>
                  <a:pt x="322300" y="4491950"/>
                </a:lnTo>
                <a:lnTo>
                  <a:pt x="406233" y="4547396"/>
                </a:lnTo>
                <a:lnTo>
                  <a:pt x="489502" y="4603931"/>
                </a:lnTo>
                <a:lnTo>
                  <a:pt x="572094" y="4661552"/>
                </a:lnTo>
                <a:lnTo>
                  <a:pt x="653998" y="4720253"/>
                </a:lnTo>
                <a:lnTo>
                  <a:pt x="735203" y="4780030"/>
                </a:lnTo>
                <a:lnTo>
                  <a:pt x="815699" y="4840878"/>
                </a:lnTo>
                <a:lnTo>
                  <a:pt x="855677" y="4871702"/>
                </a:lnTo>
                <a:lnTo>
                  <a:pt x="895474" y="4902791"/>
                </a:lnTo>
                <a:lnTo>
                  <a:pt x="935087" y="4934146"/>
                </a:lnTo>
                <a:lnTo>
                  <a:pt x="974517" y="4965765"/>
                </a:lnTo>
                <a:lnTo>
                  <a:pt x="1013760" y="4997648"/>
                </a:lnTo>
                <a:lnTo>
                  <a:pt x="1052816" y="5029795"/>
                </a:lnTo>
                <a:lnTo>
                  <a:pt x="1091684" y="5062204"/>
                </a:lnTo>
                <a:lnTo>
                  <a:pt x="1130362" y="5094875"/>
                </a:lnTo>
                <a:lnTo>
                  <a:pt x="1137288" y="5044721"/>
                </a:lnTo>
                <a:lnTo>
                  <a:pt x="1144531" y="4994634"/>
                </a:lnTo>
                <a:lnTo>
                  <a:pt x="1152089" y="4944616"/>
                </a:lnTo>
                <a:lnTo>
                  <a:pt x="1159963" y="4894670"/>
                </a:lnTo>
                <a:lnTo>
                  <a:pt x="1168151" y="4844795"/>
                </a:lnTo>
                <a:lnTo>
                  <a:pt x="1176653" y="4794994"/>
                </a:lnTo>
                <a:lnTo>
                  <a:pt x="1185468" y="4745268"/>
                </a:lnTo>
                <a:lnTo>
                  <a:pt x="1194596" y="4695619"/>
                </a:lnTo>
                <a:lnTo>
                  <a:pt x="1204036" y="4646047"/>
                </a:lnTo>
                <a:lnTo>
                  <a:pt x="1213788" y="4596554"/>
                </a:lnTo>
                <a:lnTo>
                  <a:pt x="1223851" y="4547142"/>
                </a:lnTo>
                <a:lnTo>
                  <a:pt x="1234224" y="4497811"/>
                </a:lnTo>
                <a:lnTo>
                  <a:pt x="1244906" y="4448564"/>
                </a:lnTo>
                <a:lnTo>
                  <a:pt x="1255898" y="4399401"/>
                </a:lnTo>
                <a:lnTo>
                  <a:pt x="1267198" y="4350324"/>
                </a:lnTo>
                <a:lnTo>
                  <a:pt x="1278805" y="4301335"/>
                </a:lnTo>
                <a:lnTo>
                  <a:pt x="1290720" y="4252435"/>
                </a:lnTo>
                <a:lnTo>
                  <a:pt x="1302942" y="4203624"/>
                </a:lnTo>
                <a:lnTo>
                  <a:pt x="1315469" y="4154906"/>
                </a:lnTo>
                <a:lnTo>
                  <a:pt x="1328302" y="4106280"/>
                </a:lnTo>
                <a:lnTo>
                  <a:pt x="1341439" y="4057748"/>
                </a:lnTo>
                <a:lnTo>
                  <a:pt x="1354880" y="4009313"/>
                </a:lnTo>
                <a:lnTo>
                  <a:pt x="1368625" y="3960974"/>
                </a:lnTo>
                <a:lnTo>
                  <a:pt x="1382673" y="3912734"/>
                </a:lnTo>
                <a:lnTo>
                  <a:pt x="1397023" y="3864593"/>
                </a:lnTo>
                <a:lnTo>
                  <a:pt x="1411675" y="3816554"/>
                </a:lnTo>
                <a:lnTo>
                  <a:pt x="1426627" y="3768618"/>
                </a:lnTo>
                <a:lnTo>
                  <a:pt x="1441880" y="3720786"/>
                </a:lnTo>
                <a:lnTo>
                  <a:pt x="1457433" y="3673058"/>
                </a:lnTo>
                <a:lnTo>
                  <a:pt x="1473285" y="3625438"/>
                </a:lnTo>
                <a:lnTo>
                  <a:pt x="1489436" y="3577926"/>
                </a:lnTo>
                <a:lnTo>
                  <a:pt x="1505884" y="3530524"/>
                </a:lnTo>
                <a:lnTo>
                  <a:pt x="1522630" y="3483232"/>
                </a:lnTo>
                <a:lnTo>
                  <a:pt x="1539672" y="3436053"/>
                </a:lnTo>
                <a:lnTo>
                  <a:pt x="1557010" y="3388987"/>
                </a:lnTo>
                <a:lnTo>
                  <a:pt x="1574644" y="3342037"/>
                </a:lnTo>
                <a:lnTo>
                  <a:pt x="1592573" y="3295203"/>
                </a:lnTo>
                <a:lnTo>
                  <a:pt x="1610796" y="3248487"/>
                </a:lnTo>
                <a:lnTo>
                  <a:pt x="1629312" y="3201890"/>
                </a:lnTo>
                <a:lnTo>
                  <a:pt x="1648122" y="3155414"/>
                </a:lnTo>
                <a:lnTo>
                  <a:pt x="1667224" y="3109059"/>
                </a:lnTo>
                <a:lnTo>
                  <a:pt x="1686617" y="3062829"/>
                </a:lnTo>
                <a:lnTo>
                  <a:pt x="1706302" y="3016722"/>
                </a:lnTo>
                <a:lnTo>
                  <a:pt x="1726277" y="2970743"/>
                </a:lnTo>
                <a:lnTo>
                  <a:pt x="1746542" y="2924890"/>
                </a:lnTo>
                <a:lnTo>
                  <a:pt x="1767097" y="2879167"/>
                </a:lnTo>
                <a:lnTo>
                  <a:pt x="1787940" y="2833574"/>
                </a:lnTo>
                <a:lnTo>
                  <a:pt x="1809071" y="2788113"/>
                </a:lnTo>
                <a:lnTo>
                  <a:pt x="1830489" y="2742784"/>
                </a:lnTo>
                <a:lnTo>
                  <a:pt x="1852195" y="2697591"/>
                </a:lnTo>
                <a:lnTo>
                  <a:pt x="1874186" y="2652533"/>
                </a:lnTo>
                <a:lnTo>
                  <a:pt x="1896463" y="2607612"/>
                </a:lnTo>
                <a:lnTo>
                  <a:pt x="1919025" y="2562830"/>
                </a:lnTo>
                <a:lnTo>
                  <a:pt x="1941872" y="2518188"/>
                </a:lnTo>
                <a:lnTo>
                  <a:pt x="1965002" y="2473688"/>
                </a:lnTo>
                <a:lnTo>
                  <a:pt x="1988415" y="2429330"/>
                </a:lnTo>
                <a:lnTo>
                  <a:pt x="2012111" y="2385117"/>
                </a:lnTo>
                <a:lnTo>
                  <a:pt x="2036088" y="2341049"/>
                </a:lnTo>
                <a:lnTo>
                  <a:pt x="2060347" y="2297127"/>
                </a:lnTo>
                <a:lnTo>
                  <a:pt x="2084886" y="2253355"/>
                </a:lnTo>
                <a:lnTo>
                  <a:pt x="2109706" y="2209732"/>
                </a:lnTo>
                <a:lnTo>
                  <a:pt x="2134805" y="2166260"/>
                </a:lnTo>
                <a:lnTo>
                  <a:pt x="2160182" y="2122940"/>
                </a:lnTo>
                <a:lnTo>
                  <a:pt x="2185838" y="2079775"/>
                </a:lnTo>
                <a:lnTo>
                  <a:pt x="2211772" y="2036764"/>
                </a:lnTo>
                <a:lnTo>
                  <a:pt x="2237982" y="1993911"/>
                </a:lnTo>
                <a:lnTo>
                  <a:pt x="2264469" y="1951215"/>
                </a:lnTo>
                <a:lnTo>
                  <a:pt x="2291231" y="1908679"/>
                </a:lnTo>
                <a:lnTo>
                  <a:pt x="2318268" y="1866303"/>
                </a:lnTo>
                <a:lnTo>
                  <a:pt x="2345580" y="1824090"/>
                </a:lnTo>
                <a:lnTo>
                  <a:pt x="2373166" y="1782041"/>
                </a:lnTo>
                <a:lnTo>
                  <a:pt x="2401025" y="1740156"/>
                </a:lnTo>
                <a:lnTo>
                  <a:pt x="2429157" y="1698437"/>
                </a:lnTo>
                <a:lnTo>
                  <a:pt x="2457560" y="1656887"/>
                </a:lnTo>
                <a:lnTo>
                  <a:pt x="2486235" y="1615505"/>
                </a:lnTo>
                <a:lnTo>
                  <a:pt x="2515181" y="1574294"/>
                </a:lnTo>
                <a:lnTo>
                  <a:pt x="2544397" y="1533255"/>
                </a:lnTo>
                <a:lnTo>
                  <a:pt x="2573882" y="1492389"/>
                </a:lnTo>
                <a:lnTo>
                  <a:pt x="2603636" y="1451697"/>
                </a:lnTo>
                <a:lnTo>
                  <a:pt x="2633659" y="1411182"/>
                </a:lnTo>
                <a:lnTo>
                  <a:pt x="2663949" y="1370844"/>
                </a:lnTo>
                <a:lnTo>
                  <a:pt x="2694507" y="1330685"/>
                </a:lnTo>
                <a:lnTo>
                  <a:pt x="2725330" y="1290706"/>
                </a:lnTo>
                <a:lnTo>
                  <a:pt x="2756420" y="1250909"/>
                </a:lnTo>
                <a:lnTo>
                  <a:pt x="2787775" y="1211294"/>
                </a:lnTo>
                <a:lnTo>
                  <a:pt x="2819394" y="1171864"/>
                </a:lnTo>
                <a:lnTo>
                  <a:pt x="2851278" y="1132620"/>
                </a:lnTo>
                <a:lnTo>
                  <a:pt x="2883425" y="1093563"/>
                </a:lnTo>
                <a:lnTo>
                  <a:pt x="2915834" y="1054694"/>
                </a:lnTo>
                <a:lnTo>
                  <a:pt x="2948506" y="1016015"/>
                </a:lnTo>
                <a:lnTo>
                  <a:pt x="2798241" y="994288"/>
                </a:lnTo>
                <a:lnTo>
                  <a:pt x="2648608" y="969721"/>
                </a:lnTo>
                <a:lnTo>
                  <a:pt x="2499643" y="942331"/>
                </a:lnTo>
                <a:lnTo>
                  <a:pt x="2351386" y="912136"/>
                </a:lnTo>
                <a:lnTo>
                  <a:pt x="2252959" y="890455"/>
                </a:lnTo>
                <a:lnTo>
                  <a:pt x="2154875" y="867540"/>
                </a:lnTo>
                <a:lnTo>
                  <a:pt x="2057144" y="843396"/>
                </a:lnTo>
                <a:lnTo>
                  <a:pt x="1959779" y="818027"/>
                </a:lnTo>
                <a:lnTo>
                  <a:pt x="1862789" y="791439"/>
                </a:lnTo>
                <a:lnTo>
                  <a:pt x="1766188" y="763637"/>
                </a:lnTo>
                <a:lnTo>
                  <a:pt x="1669985" y="734625"/>
                </a:lnTo>
                <a:lnTo>
                  <a:pt x="1574193" y="704409"/>
                </a:lnTo>
                <a:lnTo>
                  <a:pt x="1478821" y="672994"/>
                </a:lnTo>
                <a:lnTo>
                  <a:pt x="1383883" y="640385"/>
                </a:lnTo>
                <a:lnTo>
                  <a:pt x="1289389" y="606587"/>
                </a:lnTo>
                <a:lnTo>
                  <a:pt x="1195350" y="571605"/>
                </a:lnTo>
                <a:lnTo>
                  <a:pt x="1101777" y="535444"/>
                </a:lnTo>
                <a:lnTo>
                  <a:pt x="1008683" y="498108"/>
                </a:lnTo>
                <a:lnTo>
                  <a:pt x="916077" y="459604"/>
                </a:lnTo>
                <a:lnTo>
                  <a:pt x="823972" y="419935"/>
                </a:lnTo>
                <a:lnTo>
                  <a:pt x="732379" y="379108"/>
                </a:lnTo>
                <a:lnTo>
                  <a:pt x="641309" y="337127"/>
                </a:lnTo>
                <a:lnTo>
                  <a:pt x="550773" y="293997"/>
                </a:lnTo>
                <a:lnTo>
                  <a:pt x="460783" y="249723"/>
                </a:lnTo>
                <a:lnTo>
                  <a:pt x="371349" y="204310"/>
                </a:lnTo>
                <a:lnTo>
                  <a:pt x="282484" y="157763"/>
                </a:lnTo>
                <a:lnTo>
                  <a:pt x="194198" y="110088"/>
                </a:lnTo>
                <a:lnTo>
                  <a:pt x="106503" y="61288"/>
                </a:lnTo>
                <a:lnTo>
                  <a:pt x="19409" y="11371"/>
                </a:lnTo>
                <a:lnTo>
                  <a:pt x="0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DEC1336E-5DD7-7F4E-AB6B-71273A20097D}"/>
              </a:ext>
            </a:extLst>
          </p:cNvPr>
          <p:cNvSpPr/>
          <p:nvPr/>
        </p:nvSpPr>
        <p:spPr>
          <a:xfrm>
            <a:off x="6687288" y="4659873"/>
            <a:ext cx="6731000" cy="3041015"/>
          </a:xfrm>
          <a:custGeom>
            <a:avLst/>
            <a:gdLst/>
            <a:ahLst/>
            <a:cxnLst/>
            <a:rect l="l" t="t" r="r" b="b"/>
            <a:pathLst>
              <a:path w="6731000" h="3041015">
                <a:moveTo>
                  <a:pt x="5212794" y="0"/>
                </a:moveTo>
                <a:lnTo>
                  <a:pt x="1498436" y="24313"/>
                </a:lnTo>
                <a:lnTo>
                  <a:pt x="1450561" y="25372"/>
                </a:lnTo>
                <a:lnTo>
                  <a:pt x="1403068" y="27905"/>
                </a:lnTo>
                <a:lnTo>
                  <a:pt x="1355978" y="31890"/>
                </a:lnTo>
                <a:lnTo>
                  <a:pt x="1309314" y="37304"/>
                </a:lnTo>
                <a:lnTo>
                  <a:pt x="1263098" y="44125"/>
                </a:lnTo>
                <a:lnTo>
                  <a:pt x="1217351" y="52331"/>
                </a:lnTo>
                <a:lnTo>
                  <a:pt x="1172096" y="61900"/>
                </a:lnTo>
                <a:lnTo>
                  <a:pt x="1127353" y="72810"/>
                </a:lnTo>
                <a:lnTo>
                  <a:pt x="1083147" y="85037"/>
                </a:lnTo>
                <a:lnTo>
                  <a:pt x="1039497" y="98561"/>
                </a:lnTo>
                <a:lnTo>
                  <a:pt x="996427" y="113359"/>
                </a:lnTo>
                <a:lnTo>
                  <a:pt x="953957" y="129408"/>
                </a:lnTo>
                <a:lnTo>
                  <a:pt x="912111" y="146687"/>
                </a:lnTo>
                <a:lnTo>
                  <a:pt x="870910" y="165173"/>
                </a:lnTo>
                <a:lnTo>
                  <a:pt x="830376" y="184843"/>
                </a:lnTo>
                <a:lnTo>
                  <a:pt x="790530" y="205677"/>
                </a:lnTo>
                <a:lnTo>
                  <a:pt x="751396" y="227650"/>
                </a:lnTo>
                <a:lnTo>
                  <a:pt x="712994" y="250742"/>
                </a:lnTo>
                <a:lnTo>
                  <a:pt x="675347" y="274930"/>
                </a:lnTo>
                <a:lnTo>
                  <a:pt x="638476" y="300192"/>
                </a:lnTo>
                <a:lnTo>
                  <a:pt x="602405" y="326505"/>
                </a:lnTo>
                <a:lnTo>
                  <a:pt x="567153" y="353848"/>
                </a:lnTo>
                <a:lnTo>
                  <a:pt x="532745" y="382197"/>
                </a:lnTo>
                <a:lnTo>
                  <a:pt x="499200" y="411532"/>
                </a:lnTo>
                <a:lnTo>
                  <a:pt x="466542" y="441829"/>
                </a:lnTo>
                <a:lnTo>
                  <a:pt x="434793" y="473066"/>
                </a:lnTo>
                <a:lnTo>
                  <a:pt x="403973" y="505222"/>
                </a:lnTo>
                <a:lnTo>
                  <a:pt x="374106" y="538273"/>
                </a:lnTo>
                <a:lnTo>
                  <a:pt x="345213" y="572198"/>
                </a:lnTo>
                <a:lnTo>
                  <a:pt x="317316" y="606975"/>
                </a:lnTo>
                <a:lnTo>
                  <a:pt x="290437" y="642581"/>
                </a:lnTo>
                <a:lnTo>
                  <a:pt x="264598" y="678994"/>
                </a:lnTo>
                <a:lnTo>
                  <a:pt x="239821" y="716191"/>
                </a:lnTo>
                <a:lnTo>
                  <a:pt x="216127" y="754152"/>
                </a:lnTo>
                <a:lnTo>
                  <a:pt x="193540" y="792852"/>
                </a:lnTo>
                <a:lnTo>
                  <a:pt x="172080" y="832271"/>
                </a:lnTo>
                <a:lnTo>
                  <a:pt x="151770" y="872385"/>
                </a:lnTo>
                <a:lnTo>
                  <a:pt x="132631" y="913173"/>
                </a:lnTo>
                <a:lnTo>
                  <a:pt x="114686" y="954612"/>
                </a:lnTo>
                <a:lnTo>
                  <a:pt x="97957" y="996681"/>
                </a:lnTo>
                <a:lnTo>
                  <a:pt x="82465" y="1039357"/>
                </a:lnTo>
                <a:lnTo>
                  <a:pt x="68232" y="1082617"/>
                </a:lnTo>
                <a:lnTo>
                  <a:pt x="55281" y="1126439"/>
                </a:lnTo>
                <a:lnTo>
                  <a:pt x="43633" y="1170802"/>
                </a:lnTo>
                <a:lnTo>
                  <a:pt x="33310" y="1215683"/>
                </a:lnTo>
                <a:lnTo>
                  <a:pt x="24335" y="1261060"/>
                </a:lnTo>
                <a:lnTo>
                  <a:pt x="16728" y="1306910"/>
                </a:lnTo>
                <a:lnTo>
                  <a:pt x="10512" y="1353212"/>
                </a:lnTo>
                <a:lnTo>
                  <a:pt x="5710" y="1399942"/>
                </a:lnTo>
                <a:lnTo>
                  <a:pt x="2342" y="1447080"/>
                </a:lnTo>
                <a:lnTo>
                  <a:pt x="431" y="1494602"/>
                </a:lnTo>
                <a:lnTo>
                  <a:pt x="0" y="1542487"/>
                </a:lnTo>
                <a:lnTo>
                  <a:pt x="1059" y="1590362"/>
                </a:lnTo>
                <a:lnTo>
                  <a:pt x="3592" y="1637856"/>
                </a:lnTo>
                <a:lnTo>
                  <a:pt x="7576" y="1684946"/>
                </a:lnTo>
                <a:lnTo>
                  <a:pt x="12990" y="1731610"/>
                </a:lnTo>
                <a:lnTo>
                  <a:pt x="19812" y="1777827"/>
                </a:lnTo>
                <a:lnTo>
                  <a:pt x="28018" y="1823574"/>
                </a:lnTo>
                <a:lnTo>
                  <a:pt x="37587" y="1868830"/>
                </a:lnTo>
                <a:lnTo>
                  <a:pt x="48496" y="1913572"/>
                </a:lnTo>
                <a:lnTo>
                  <a:pt x="60724" y="1957779"/>
                </a:lnTo>
                <a:lnTo>
                  <a:pt x="74248" y="2001429"/>
                </a:lnTo>
                <a:lnTo>
                  <a:pt x="89046" y="2044500"/>
                </a:lnTo>
                <a:lnTo>
                  <a:pt x="105095" y="2086969"/>
                </a:lnTo>
                <a:lnTo>
                  <a:pt x="122374" y="2128815"/>
                </a:lnTo>
                <a:lnTo>
                  <a:pt x="140859" y="2170017"/>
                </a:lnTo>
                <a:lnTo>
                  <a:pt x="160530" y="2210551"/>
                </a:lnTo>
                <a:lnTo>
                  <a:pt x="181363" y="2250397"/>
                </a:lnTo>
                <a:lnTo>
                  <a:pt x="203337" y="2289531"/>
                </a:lnTo>
                <a:lnTo>
                  <a:pt x="226429" y="2327933"/>
                </a:lnTo>
                <a:lnTo>
                  <a:pt x="250617" y="2365580"/>
                </a:lnTo>
                <a:lnTo>
                  <a:pt x="275879" y="2402450"/>
                </a:lnTo>
                <a:lnTo>
                  <a:pt x="302192" y="2438522"/>
                </a:lnTo>
                <a:lnTo>
                  <a:pt x="329535" y="2473773"/>
                </a:lnTo>
                <a:lnTo>
                  <a:pt x="357885" y="2508182"/>
                </a:lnTo>
                <a:lnTo>
                  <a:pt x="387219" y="2541726"/>
                </a:lnTo>
                <a:lnTo>
                  <a:pt x="417517" y="2574384"/>
                </a:lnTo>
                <a:lnTo>
                  <a:pt x="448754" y="2606133"/>
                </a:lnTo>
                <a:lnTo>
                  <a:pt x="480910" y="2636953"/>
                </a:lnTo>
                <a:lnTo>
                  <a:pt x="513962" y="2666820"/>
                </a:lnTo>
                <a:lnTo>
                  <a:pt x="547887" y="2695713"/>
                </a:lnTo>
                <a:lnTo>
                  <a:pt x="582664" y="2723610"/>
                </a:lnTo>
                <a:lnTo>
                  <a:pt x="618270" y="2750488"/>
                </a:lnTo>
                <a:lnTo>
                  <a:pt x="654683" y="2776327"/>
                </a:lnTo>
                <a:lnTo>
                  <a:pt x="691881" y="2801104"/>
                </a:lnTo>
                <a:lnTo>
                  <a:pt x="729841" y="2824797"/>
                </a:lnTo>
                <a:lnTo>
                  <a:pt x="768542" y="2847385"/>
                </a:lnTo>
                <a:lnTo>
                  <a:pt x="807961" y="2868844"/>
                </a:lnTo>
                <a:lnTo>
                  <a:pt x="848075" y="2889154"/>
                </a:lnTo>
                <a:lnTo>
                  <a:pt x="888864" y="2908292"/>
                </a:lnTo>
                <a:lnTo>
                  <a:pt x="930303" y="2926237"/>
                </a:lnTo>
                <a:lnTo>
                  <a:pt x="972372" y="2942966"/>
                </a:lnTo>
                <a:lnTo>
                  <a:pt x="1015048" y="2958458"/>
                </a:lnTo>
                <a:lnTo>
                  <a:pt x="1058309" y="2972691"/>
                </a:lnTo>
                <a:lnTo>
                  <a:pt x="1102132" y="2985642"/>
                </a:lnTo>
                <a:lnTo>
                  <a:pt x="1146495" y="2997290"/>
                </a:lnTo>
                <a:lnTo>
                  <a:pt x="1191377" y="3007612"/>
                </a:lnTo>
                <a:lnTo>
                  <a:pt x="1236754" y="3016588"/>
                </a:lnTo>
                <a:lnTo>
                  <a:pt x="1282604" y="3024194"/>
                </a:lnTo>
                <a:lnTo>
                  <a:pt x="1328907" y="3030410"/>
                </a:lnTo>
                <a:lnTo>
                  <a:pt x="1375638" y="3035212"/>
                </a:lnTo>
                <a:lnTo>
                  <a:pt x="1422776" y="3038580"/>
                </a:lnTo>
                <a:lnTo>
                  <a:pt x="1470298" y="3040491"/>
                </a:lnTo>
                <a:lnTo>
                  <a:pt x="1518184" y="3040923"/>
                </a:lnTo>
                <a:lnTo>
                  <a:pt x="5232531" y="3016620"/>
                </a:lnTo>
                <a:lnTo>
                  <a:pt x="5280406" y="3015561"/>
                </a:lnTo>
                <a:lnTo>
                  <a:pt x="5327899" y="3013028"/>
                </a:lnTo>
                <a:lnTo>
                  <a:pt x="5374989" y="3009043"/>
                </a:lnTo>
                <a:lnTo>
                  <a:pt x="5421653" y="3003629"/>
                </a:lnTo>
                <a:lnTo>
                  <a:pt x="5467869" y="2996807"/>
                </a:lnTo>
                <a:lnTo>
                  <a:pt x="5513616" y="2988601"/>
                </a:lnTo>
                <a:lnTo>
                  <a:pt x="5558871" y="2979032"/>
                </a:lnTo>
                <a:lnTo>
                  <a:pt x="5603613" y="2968122"/>
                </a:lnTo>
                <a:lnTo>
                  <a:pt x="5647820" y="2955894"/>
                </a:lnTo>
                <a:lnTo>
                  <a:pt x="5691470" y="2942370"/>
                </a:lnTo>
                <a:lnTo>
                  <a:pt x="5734540" y="2927572"/>
                </a:lnTo>
                <a:lnTo>
                  <a:pt x="5777009" y="2911523"/>
                </a:lnTo>
                <a:lnTo>
                  <a:pt x="5818856" y="2894244"/>
                </a:lnTo>
                <a:lnTo>
                  <a:pt x="5860057" y="2875758"/>
                </a:lnTo>
                <a:lnTo>
                  <a:pt x="5900591" y="2856087"/>
                </a:lnTo>
                <a:lnTo>
                  <a:pt x="5940437" y="2835254"/>
                </a:lnTo>
                <a:lnTo>
                  <a:pt x="5979571" y="2813280"/>
                </a:lnTo>
                <a:lnTo>
                  <a:pt x="6017973" y="2790187"/>
                </a:lnTo>
                <a:lnTo>
                  <a:pt x="6055620" y="2765999"/>
                </a:lnTo>
                <a:lnTo>
                  <a:pt x="6092490" y="2740737"/>
                </a:lnTo>
                <a:lnTo>
                  <a:pt x="6128562" y="2714424"/>
                </a:lnTo>
                <a:lnTo>
                  <a:pt x="6163813" y="2687081"/>
                </a:lnTo>
                <a:lnTo>
                  <a:pt x="6198222" y="2658731"/>
                </a:lnTo>
                <a:lnTo>
                  <a:pt x="6231767" y="2629396"/>
                </a:lnTo>
                <a:lnTo>
                  <a:pt x="6264425" y="2599099"/>
                </a:lnTo>
                <a:lnTo>
                  <a:pt x="6296174" y="2567861"/>
                </a:lnTo>
                <a:lnTo>
                  <a:pt x="6326994" y="2535705"/>
                </a:lnTo>
                <a:lnTo>
                  <a:pt x="6356861" y="2502653"/>
                </a:lnTo>
                <a:lnTo>
                  <a:pt x="6385754" y="2468728"/>
                </a:lnTo>
                <a:lnTo>
                  <a:pt x="6413651" y="2433951"/>
                </a:lnTo>
                <a:lnTo>
                  <a:pt x="6440530" y="2398345"/>
                </a:lnTo>
                <a:lnTo>
                  <a:pt x="6466369" y="2361932"/>
                </a:lnTo>
                <a:lnTo>
                  <a:pt x="6491146" y="2324734"/>
                </a:lnTo>
                <a:lnTo>
                  <a:pt x="6514840" y="2286773"/>
                </a:lnTo>
                <a:lnTo>
                  <a:pt x="6537427" y="2248073"/>
                </a:lnTo>
                <a:lnTo>
                  <a:pt x="6558887" y="2208654"/>
                </a:lnTo>
                <a:lnTo>
                  <a:pt x="6579197" y="2168539"/>
                </a:lnTo>
                <a:lnTo>
                  <a:pt x="6598335" y="2127751"/>
                </a:lnTo>
                <a:lnTo>
                  <a:pt x="6616280" y="2086311"/>
                </a:lnTo>
                <a:lnTo>
                  <a:pt x="6633010" y="2044243"/>
                </a:lnTo>
                <a:lnTo>
                  <a:pt x="6648502" y="2001567"/>
                </a:lnTo>
                <a:lnTo>
                  <a:pt x="6662734" y="1958306"/>
                </a:lnTo>
                <a:lnTo>
                  <a:pt x="6675686" y="1914484"/>
                </a:lnTo>
                <a:lnTo>
                  <a:pt x="6687334" y="1870121"/>
                </a:lnTo>
                <a:lnTo>
                  <a:pt x="6697657" y="1825239"/>
                </a:lnTo>
                <a:lnTo>
                  <a:pt x="6706632" y="1779863"/>
                </a:lnTo>
                <a:lnTo>
                  <a:pt x="6714239" y="1734012"/>
                </a:lnTo>
                <a:lnTo>
                  <a:pt x="6720454" y="1687711"/>
                </a:lnTo>
                <a:lnTo>
                  <a:pt x="6725257" y="1640980"/>
                </a:lnTo>
                <a:lnTo>
                  <a:pt x="6728625" y="1593842"/>
                </a:lnTo>
                <a:lnTo>
                  <a:pt x="6730535" y="1546320"/>
                </a:lnTo>
                <a:lnTo>
                  <a:pt x="6730967" y="1498436"/>
                </a:lnTo>
                <a:lnTo>
                  <a:pt x="6729908" y="1450561"/>
                </a:lnTo>
                <a:lnTo>
                  <a:pt x="6727375" y="1403068"/>
                </a:lnTo>
                <a:lnTo>
                  <a:pt x="6723391" y="1355978"/>
                </a:lnTo>
                <a:lnTo>
                  <a:pt x="6717977" y="1309314"/>
                </a:lnTo>
                <a:lnTo>
                  <a:pt x="6711155" y="1263098"/>
                </a:lnTo>
                <a:lnTo>
                  <a:pt x="6702949" y="1217351"/>
                </a:lnTo>
                <a:lnTo>
                  <a:pt x="6693380" y="1172096"/>
                </a:lnTo>
                <a:lnTo>
                  <a:pt x="6682471" y="1127354"/>
                </a:lnTo>
                <a:lnTo>
                  <a:pt x="6670243" y="1083147"/>
                </a:lnTo>
                <a:lnTo>
                  <a:pt x="6656719" y="1039498"/>
                </a:lnTo>
                <a:lnTo>
                  <a:pt x="6641921" y="996428"/>
                </a:lnTo>
                <a:lnTo>
                  <a:pt x="6625872" y="953959"/>
                </a:lnTo>
                <a:lnTo>
                  <a:pt x="6608593" y="912113"/>
                </a:lnTo>
                <a:lnTo>
                  <a:pt x="6590108" y="870912"/>
                </a:lnTo>
                <a:lnTo>
                  <a:pt x="6570437" y="830377"/>
                </a:lnTo>
                <a:lnTo>
                  <a:pt x="6549604" y="790532"/>
                </a:lnTo>
                <a:lnTo>
                  <a:pt x="6527630" y="751398"/>
                </a:lnTo>
                <a:lnTo>
                  <a:pt x="6504538" y="712996"/>
                </a:lnTo>
                <a:lnTo>
                  <a:pt x="6480350" y="675350"/>
                </a:lnTo>
                <a:lnTo>
                  <a:pt x="6455088" y="638479"/>
                </a:lnTo>
                <a:lnTo>
                  <a:pt x="6428775" y="602408"/>
                </a:lnTo>
                <a:lnTo>
                  <a:pt x="6401432" y="567157"/>
                </a:lnTo>
                <a:lnTo>
                  <a:pt x="6373083" y="532748"/>
                </a:lnTo>
                <a:lnTo>
                  <a:pt x="6343748" y="499204"/>
                </a:lnTo>
                <a:lnTo>
                  <a:pt x="6313451" y="466546"/>
                </a:lnTo>
                <a:lnTo>
                  <a:pt x="6282214" y="434796"/>
                </a:lnTo>
                <a:lnTo>
                  <a:pt x="6250058" y="403977"/>
                </a:lnTo>
                <a:lnTo>
                  <a:pt x="6217007" y="374110"/>
                </a:lnTo>
                <a:lnTo>
                  <a:pt x="6183082" y="345217"/>
                </a:lnTo>
                <a:lnTo>
                  <a:pt x="6148305" y="317320"/>
                </a:lnTo>
                <a:lnTo>
                  <a:pt x="6112699" y="290441"/>
                </a:lnTo>
                <a:lnTo>
                  <a:pt x="6076286" y="264602"/>
                </a:lnTo>
                <a:lnTo>
                  <a:pt x="6039089" y="239825"/>
                </a:lnTo>
                <a:lnTo>
                  <a:pt x="6001129" y="216132"/>
                </a:lnTo>
                <a:lnTo>
                  <a:pt x="5962428" y="193544"/>
                </a:lnTo>
                <a:lnTo>
                  <a:pt x="5923010" y="172085"/>
                </a:lnTo>
                <a:lnTo>
                  <a:pt x="5882895" y="151774"/>
                </a:lnTo>
                <a:lnTo>
                  <a:pt x="5842107" y="132636"/>
                </a:lnTo>
                <a:lnTo>
                  <a:pt x="5800668" y="114691"/>
                </a:lnTo>
                <a:lnTo>
                  <a:pt x="5758599" y="97961"/>
                </a:lnTo>
                <a:lnTo>
                  <a:pt x="5715924" y="82469"/>
                </a:lnTo>
                <a:lnTo>
                  <a:pt x="5672664" y="68236"/>
                </a:lnTo>
                <a:lnTo>
                  <a:pt x="5628841" y="55285"/>
                </a:lnTo>
                <a:lnTo>
                  <a:pt x="5584478" y="43637"/>
                </a:lnTo>
                <a:lnTo>
                  <a:pt x="5539597" y="33313"/>
                </a:lnTo>
                <a:lnTo>
                  <a:pt x="5494220" y="24337"/>
                </a:lnTo>
                <a:lnTo>
                  <a:pt x="5448370" y="16730"/>
                </a:lnTo>
                <a:lnTo>
                  <a:pt x="5402069" y="10515"/>
                </a:lnTo>
                <a:lnTo>
                  <a:pt x="5355338" y="5712"/>
                </a:lnTo>
                <a:lnTo>
                  <a:pt x="5308200" y="2343"/>
                </a:lnTo>
                <a:lnTo>
                  <a:pt x="5260678" y="432"/>
                </a:lnTo>
                <a:lnTo>
                  <a:pt x="5212794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594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85F48675-1E5B-6F4B-9575-AB224C0B824B}"/>
              </a:ext>
            </a:extLst>
          </p:cNvPr>
          <p:cNvSpPr txBox="1"/>
          <p:nvPr/>
        </p:nvSpPr>
        <p:spPr>
          <a:xfrm>
            <a:off x="7994650" y="5678855"/>
            <a:ext cx="3722269" cy="12960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6034" marR="5080" indent="-13970" algn="ctr">
              <a:lnSpc>
                <a:spcPts val="9810"/>
              </a:lnSpc>
              <a:spcBef>
                <a:spcPts val="295"/>
              </a:spcBef>
            </a:pPr>
            <a:r>
              <a:rPr sz="10000" b="1" spc="-60" dirty="0">
                <a:latin typeface="Goethe FF Clan" panose="020B0506030101020104" pitchFamily="34" charset="0"/>
                <a:cs typeface="Verdana"/>
              </a:rPr>
              <a:t>1949</a:t>
            </a:r>
          </a:p>
        </p:txBody>
      </p: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B2DBEDFC-7966-7841-A95F-A3A58EE6AD7A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F39E3BEE-BA45-7E48-AA88-1D4496C81C05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62AD0570-C2F0-6840-867E-F59AF3958A41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195863B2-91CC-0941-9ACD-9EA999F779EA}"/>
              </a:ext>
            </a:extLst>
          </p:cNvPr>
          <p:cNvSpPr txBox="1"/>
          <p:nvPr/>
        </p:nvSpPr>
        <p:spPr>
          <a:xfrm>
            <a:off x="824970" y="1497485"/>
            <a:ext cx="1028446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Wann wurden zwei deutsche Staaten  gegründet?</a:t>
            </a:r>
          </a:p>
        </p:txBody>
      </p:sp>
      <p:pic>
        <p:nvPicPr>
          <p:cNvPr id="11" name="object 11">
            <a:extLst>
              <a:ext uri="{FF2B5EF4-FFF2-40B4-BE49-F238E27FC236}">
                <a16:creationId xmlns:a16="http://schemas.microsoft.com/office/drawing/2014/main" xmlns="" id="{672BEACC-EB01-2740-9C23-5DD91E1C9BE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79540" y="4659843"/>
            <a:ext cx="2383538" cy="2354183"/>
          </a:xfrm>
          <a:prstGeom prst="rect">
            <a:avLst/>
          </a:prstGeom>
        </p:spPr>
      </p:pic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D01E8740-4641-7341-AD03-7A09A412C690}"/>
              </a:ext>
            </a:extLst>
          </p:cNvPr>
          <p:cNvSpPr/>
          <p:nvPr/>
        </p:nvSpPr>
        <p:spPr>
          <a:xfrm>
            <a:off x="14067425" y="0"/>
            <a:ext cx="3510279" cy="2765425"/>
          </a:xfrm>
          <a:custGeom>
            <a:avLst/>
            <a:gdLst/>
            <a:ahLst/>
            <a:cxnLst/>
            <a:rect l="l" t="t" r="r" b="b"/>
            <a:pathLst>
              <a:path w="3510280" h="2765425">
                <a:moveTo>
                  <a:pt x="1755129" y="2765308"/>
                </a:moveTo>
                <a:lnTo>
                  <a:pt x="1803440" y="2764656"/>
                </a:lnTo>
                <a:lnTo>
                  <a:pt x="1851428" y="2762711"/>
                </a:lnTo>
                <a:lnTo>
                  <a:pt x="1899077" y="2759490"/>
                </a:lnTo>
                <a:lnTo>
                  <a:pt x="1946370" y="2755009"/>
                </a:lnTo>
                <a:lnTo>
                  <a:pt x="1993290" y="2749286"/>
                </a:lnTo>
                <a:lnTo>
                  <a:pt x="2039821" y="2742336"/>
                </a:lnTo>
                <a:lnTo>
                  <a:pt x="2085945" y="2734177"/>
                </a:lnTo>
                <a:lnTo>
                  <a:pt x="2131646" y="2724826"/>
                </a:lnTo>
                <a:lnTo>
                  <a:pt x="2176907" y="2714299"/>
                </a:lnTo>
                <a:lnTo>
                  <a:pt x="2221712" y="2702613"/>
                </a:lnTo>
                <a:lnTo>
                  <a:pt x="2266044" y="2689784"/>
                </a:lnTo>
                <a:lnTo>
                  <a:pt x="2309886" y="2675830"/>
                </a:lnTo>
                <a:lnTo>
                  <a:pt x="2353221" y="2660767"/>
                </a:lnTo>
                <a:lnTo>
                  <a:pt x="2396033" y="2644612"/>
                </a:lnTo>
                <a:lnTo>
                  <a:pt x="2438305" y="2627381"/>
                </a:lnTo>
                <a:lnTo>
                  <a:pt x="2480020" y="2609092"/>
                </a:lnTo>
                <a:lnTo>
                  <a:pt x="2521162" y="2589760"/>
                </a:lnTo>
                <a:lnTo>
                  <a:pt x="2561713" y="2569403"/>
                </a:lnTo>
                <a:lnTo>
                  <a:pt x="2601657" y="2548038"/>
                </a:lnTo>
                <a:lnTo>
                  <a:pt x="2640977" y="2525681"/>
                </a:lnTo>
                <a:lnTo>
                  <a:pt x="2679657" y="2502349"/>
                </a:lnTo>
                <a:lnTo>
                  <a:pt x="2717680" y="2478059"/>
                </a:lnTo>
                <a:lnTo>
                  <a:pt x="2755028" y="2452827"/>
                </a:lnTo>
                <a:lnTo>
                  <a:pt x="2791686" y="2426670"/>
                </a:lnTo>
                <a:lnTo>
                  <a:pt x="2827637" y="2399605"/>
                </a:lnTo>
                <a:lnTo>
                  <a:pt x="2862863" y="2371648"/>
                </a:lnTo>
                <a:lnTo>
                  <a:pt x="2897349" y="2342817"/>
                </a:lnTo>
                <a:lnTo>
                  <a:pt x="2931077" y="2313128"/>
                </a:lnTo>
                <a:lnTo>
                  <a:pt x="2964031" y="2282597"/>
                </a:lnTo>
                <a:lnTo>
                  <a:pt x="2996194" y="2251242"/>
                </a:lnTo>
                <a:lnTo>
                  <a:pt x="3027549" y="2219080"/>
                </a:lnTo>
                <a:lnTo>
                  <a:pt x="3058079" y="2186126"/>
                </a:lnTo>
                <a:lnTo>
                  <a:pt x="3087768" y="2152398"/>
                </a:lnTo>
                <a:lnTo>
                  <a:pt x="3116599" y="2117912"/>
                </a:lnTo>
                <a:lnTo>
                  <a:pt x="3144556" y="2082686"/>
                </a:lnTo>
                <a:lnTo>
                  <a:pt x="3171621" y="2046735"/>
                </a:lnTo>
                <a:lnTo>
                  <a:pt x="3197778" y="2010077"/>
                </a:lnTo>
                <a:lnTo>
                  <a:pt x="3223010" y="1972728"/>
                </a:lnTo>
                <a:lnTo>
                  <a:pt x="3247300" y="1934706"/>
                </a:lnTo>
                <a:lnTo>
                  <a:pt x="3270633" y="1896026"/>
                </a:lnTo>
                <a:lnTo>
                  <a:pt x="3292990" y="1856705"/>
                </a:lnTo>
                <a:lnTo>
                  <a:pt x="3314355" y="1816761"/>
                </a:lnTo>
                <a:lnTo>
                  <a:pt x="3334711" y="1776210"/>
                </a:lnTo>
                <a:lnTo>
                  <a:pt x="3354043" y="1735069"/>
                </a:lnTo>
                <a:lnTo>
                  <a:pt x="3372332" y="1693354"/>
                </a:lnTo>
                <a:lnTo>
                  <a:pt x="3389563" y="1651082"/>
                </a:lnTo>
                <a:lnTo>
                  <a:pt x="3405718" y="1608270"/>
                </a:lnTo>
                <a:lnTo>
                  <a:pt x="3420781" y="1564935"/>
                </a:lnTo>
                <a:lnTo>
                  <a:pt x="3434736" y="1521093"/>
                </a:lnTo>
                <a:lnTo>
                  <a:pt x="3447564" y="1476761"/>
                </a:lnTo>
                <a:lnTo>
                  <a:pt x="3459250" y="1431956"/>
                </a:lnTo>
                <a:lnTo>
                  <a:pt x="3469777" y="1386695"/>
                </a:lnTo>
                <a:lnTo>
                  <a:pt x="3479129" y="1340993"/>
                </a:lnTo>
                <a:lnTo>
                  <a:pt x="3487287" y="1294869"/>
                </a:lnTo>
                <a:lnTo>
                  <a:pt x="3494237" y="1248339"/>
                </a:lnTo>
                <a:lnTo>
                  <a:pt x="3499960" y="1201419"/>
                </a:lnTo>
                <a:lnTo>
                  <a:pt x="3504441" y="1154126"/>
                </a:lnTo>
                <a:lnTo>
                  <a:pt x="3507662" y="1106477"/>
                </a:lnTo>
                <a:lnTo>
                  <a:pt x="3509607" y="1058489"/>
                </a:lnTo>
                <a:lnTo>
                  <a:pt x="3510259" y="1010178"/>
                </a:lnTo>
                <a:lnTo>
                  <a:pt x="3509607" y="961867"/>
                </a:lnTo>
                <a:lnTo>
                  <a:pt x="3507662" y="913879"/>
                </a:lnTo>
                <a:lnTo>
                  <a:pt x="3504441" y="866230"/>
                </a:lnTo>
                <a:lnTo>
                  <a:pt x="3499960" y="818937"/>
                </a:lnTo>
                <a:lnTo>
                  <a:pt x="3494237" y="772017"/>
                </a:lnTo>
                <a:lnTo>
                  <a:pt x="3487287" y="725487"/>
                </a:lnTo>
                <a:lnTo>
                  <a:pt x="3479129" y="679363"/>
                </a:lnTo>
                <a:lnTo>
                  <a:pt x="3469777" y="633661"/>
                </a:lnTo>
                <a:lnTo>
                  <a:pt x="3459250" y="588400"/>
                </a:lnTo>
                <a:lnTo>
                  <a:pt x="3447564" y="543595"/>
                </a:lnTo>
                <a:lnTo>
                  <a:pt x="3434736" y="499263"/>
                </a:lnTo>
                <a:lnTo>
                  <a:pt x="3420781" y="455421"/>
                </a:lnTo>
                <a:lnTo>
                  <a:pt x="3405718" y="412086"/>
                </a:lnTo>
                <a:lnTo>
                  <a:pt x="3389563" y="369274"/>
                </a:lnTo>
                <a:lnTo>
                  <a:pt x="3372332" y="327002"/>
                </a:lnTo>
                <a:lnTo>
                  <a:pt x="3354043" y="285287"/>
                </a:lnTo>
                <a:lnTo>
                  <a:pt x="3334711" y="244146"/>
                </a:lnTo>
                <a:lnTo>
                  <a:pt x="3314355" y="203595"/>
                </a:lnTo>
                <a:lnTo>
                  <a:pt x="3292990" y="163651"/>
                </a:lnTo>
                <a:lnTo>
                  <a:pt x="3270633" y="124330"/>
                </a:lnTo>
                <a:lnTo>
                  <a:pt x="3247300" y="85650"/>
                </a:lnTo>
                <a:lnTo>
                  <a:pt x="3223010" y="47628"/>
                </a:lnTo>
                <a:lnTo>
                  <a:pt x="3197778" y="10279"/>
                </a:lnTo>
                <a:lnTo>
                  <a:pt x="3190443" y="0"/>
                </a:lnTo>
              </a:path>
              <a:path w="3510280" h="2765425">
                <a:moveTo>
                  <a:pt x="319816" y="0"/>
                </a:moveTo>
                <a:lnTo>
                  <a:pt x="287249" y="47628"/>
                </a:lnTo>
                <a:lnTo>
                  <a:pt x="262958" y="85650"/>
                </a:lnTo>
                <a:lnTo>
                  <a:pt x="239626" y="124330"/>
                </a:lnTo>
                <a:lnTo>
                  <a:pt x="217269" y="163651"/>
                </a:lnTo>
                <a:lnTo>
                  <a:pt x="195904" y="203595"/>
                </a:lnTo>
                <a:lnTo>
                  <a:pt x="175547" y="244146"/>
                </a:lnTo>
                <a:lnTo>
                  <a:pt x="156216" y="285287"/>
                </a:lnTo>
                <a:lnTo>
                  <a:pt x="137926" y="327002"/>
                </a:lnTo>
                <a:lnTo>
                  <a:pt x="120696" y="369274"/>
                </a:lnTo>
                <a:lnTo>
                  <a:pt x="104540" y="412086"/>
                </a:lnTo>
                <a:lnTo>
                  <a:pt x="89477" y="455421"/>
                </a:lnTo>
                <a:lnTo>
                  <a:pt x="75523" y="499263"/>
                </a:lnTo>
                <a:lnTo>
                  <a:pt x="62694" y="543595"/>
                </a:lnTo>
                <a:lnTo>
                  <a:pt x="51008" y="588400"/>
                </a:lnTo>
                <a:lnTo>
                  <a:pt x="40481" y="633661"/>
                </a:lnTo>
                <a:lnTo>
                  <a:pt x="31130" y="679363"/>
                </a:lnTo>
                <a:lnTo>
                  <a:pt x="22971" y="725487"/>
                </a:lnTo>
                <a:lnTo>
                  <a:pt x="16022" y="772017"/>
                </a:lnTo>
                <a:lnTo>
                  <a:pt x="10298" y="818937"/>
                </a:lnTo>
                <a:lnTo>
                  <a:pt x="5818" y="866230"/>
                </a:lnTo>
                <a:lnTo>
                  <a:pt x="2597" y="913879"/>
                </a:lnTo>
                <a:lnTo>
                  <a:pt x="652" y="961867"/>
                </a:lnTo>
                <a:lnTo>
                  <a:pt x="0" y="1010178"/>
                </a:lnTo>
                <a:lnTo>
                  <a:pt x="652" y="1058489"/>
                </a:lnTo>
                <a:lnTo>
                  <a:pt x="2597" y="1106477"/>
                </a:lnTo>
                <a:lnTo>
                  <a:pt x="5818" y="1154126"/>
                </a:lnTo>
                <a:lnTo>
                  <a:pt x="10298" y="1201419"/>
                </a:lnTo>
                <a:lnTo>
                  <a:pt x="16022" y="1248339"/>
                </a:lnTo>
                <a:lnTo>
                  <a:pt x="22971" y="1294869"/>
                </a:lnTo>
                <a:lnTo>
                  <a:pt x="31130" y="1340993"/>
                </a:lnTo>
                <a:lnTo>
                  <a:pt x="40481" y="1386695"/>
                </a:lnTo>
                <a:lnTo>
                  <a:pt x="51008" y="1431956"/>
                </a:lnTo>
                <a:lnTo>
                  <a:pt x="62694" y="1476761"/>
                </a:lnTo>
                <a:lnTo>
                  <a:pt x="75523" y="1521093"/>
                </a:lnTo>
                <a:lnTo>
                  <a:pt x="89477" y="1564935"/>
                </a:lnTo>
                <a:lnTo>
                  <a:pt x="104540" y="1608270"/>
                </a:lnTo>
                <a:lnTo>
                  <a:pt x="120696" y="1651082"/>
                </a:lnTo>
                <a:lnTo>
                  <a:pt x="137926" y="1693354"/>
                </a:lnTo>
                <a:lnTo>
                  <a:pt x="156216" y="1735069"/>
                </a:lnTo>
                <a:lnTo>
                  <a:pt x="175547" y="1776210"/>
                </a:lnTo>
                <a:lnTo>
                  <a:pt x="195904" y="1816761"/>
                </a:lnTo>
                <a:lnTo>
                  <a:pt x="217269" y="1856705"/>
                </a:lnTo>
                <a:lnTo>
                  <a:pt x="239626" y="1896026"/>
                </a:lnTo>
                <a:lnTo>
                  <a:pt x="262958" y="1934706"/>
                </a:lnTo>
                <a:lnTo>
                  <a:pt x="287249" y="1972728"/>
                </a:lnTo>
                <a:lnTo>
                  <a:pt x="312481" y="2010077"/>
                </a:lnTo>
                <a:lnTo>
                  <a:pt x="338638" y="2046735"/>
                </a:lnTo>
                <a:lnTo>
                  <a:pt x="365703" y="2082686"/>
                </a:lnTo>
                <a:lnTo>
                  <a:pt x="393659" y="2117912"/>
                </a:lnTo>
                <a:lnTo>
                  <a:pt x="422490" y="2152398"/>
                </a:lnTo>
                <a:lnTo>
                  <a:pt x="452180" y="2186126"/>
                </a:lnTo>
                <a:lnTo>
                  <a:pt x="482710" y="2219080"/>
                </a:lnTo>
                <a:lnTo>
                  <a:pt x="514065" y="2251242"/>
                </a:lnTo>
                <a:lnTo>
                  <a:pt x="546228" y="2282597"/>
                </a:lnTo>
                <a:lnTo>
                  <a:pt x="579181" y="2313128"/>
                </a:lnTo>
                <a:lnTo>
                  <a:pt x="612910" y="2342817"/>
                </a:lnTo>
                <a:lnTo>
                  <a:pt x="647395" y="2371648"/>
                </a:lnTo>
                <a:lnTo>
                  <a:pt x="682622" y="2399605"/>
                </a:lnTo>
                <a:lnTo>
                  <a:pt x="718572" y="2426670"/>
                </a:lnTo>
                <a:lnTo>
                  <a:pt x="755230" y="2452827"/>
                </a:lnTo>
                <a:lnTo>
                  <a:pt x="792579" y="2478059"/>
                </a:lnTo>
                <a:lnTo>
                  <a:pt x="830602" y="2502349"/>
                </a:lnTo>
                <a:lnTo>
                  <a:pt x="869282" y="2525681"/>
                </a:lnTo>
                <a:lnTo>
                  <a:pt x="908602" y="2548038"/>
                </a:lnTo>
                <a:lnTo>
                  <a:pt x="948546" y="2569403"/>
                </a:lnTo>
                <a:lnTo>
                  <a:pt x="989097" y="2589760"/>
                </a:lnTo>
                <a:lnTo>
                  <a:pt x="1030238" y="2609092"/>
                </a:lnTo>
                <a:lnTo>
                  <a:pt x="1071953" y="2627381"/>
                </a:lnTo>
                <a:lnTo>
                  <a:pt x="1114225" y="2644612"/>
                </a:lnTo>
                <a:lnTo>
                  <a:pt x="1157037" y="2660767"/>
                </a:lnTo>
                <a:lnTo>
                  <a:pt x="1200372" y="2675830"/>
                </a:lnTo>
                <a:lnTo>
                  <a:pt x="1244214" y="2689784"/>
                </a:lnTo>
                <a:lnTo>
                  <a:pt x="1288546" y="2702613"/>
                </a:lnTo>
                <a:lnTo>
                  <a:pt x="1333351" y="2714299"/>
                </a:lnTo>
                <a:lnTo>
                  <a:pt x="1378613" y="2724826"/>
                </a:lnTo>
                <a:lnTo>
                  <a:pt x="1424314" y="2734177"/>
                </a:lnTo>
                <a:lnTo>
                  <a:pt x="1470438" y="2742336"/>
                </a:lnTo>
                <a:lnTo>
                  <a:pt x="1516969" y="2749286"/>
                </a:lnTo>
                <a:lnTo>
                  <a:pt x="1563889" y="2755009"/>
                </a:lnTo>
                <a:lnTo>
                  <a:pt x="1611181" y="2759490"/>
                </a:lnTo>
                <a:lnTo>
                  <a:pt x="1658830" y="2762711"/>
                </a:lnTo>
                <a:lnTo>
                  <a:pt x="1706818" y="2764656"/>
                </a:lnTo>
                <a:lnTo>
                  <a:pt x="1755129" y="2765308"/>
                </a:lnTo>
              </a:path>
            </a:pathLst>
          </a:custGeom>
          <a:ln w="72877">
            <a:solidFill>
              <a:srgbClr val="8100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1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529A3CCE-00F3-554B-8016-14E915214B95}"/>
              </a:ext>
            </a:extLst>
          </p:cNvPr>
          <p:cNvSpPr/>
          <p:nvPr/>
        </p:nvSpPr>
        <p:spPr>
          <a:xfrm>
            <a:off x="4115090" y="5277349"/>
            <a:ext cx="11426190" cy="2536190"/>
          </a:xfrm>
          <a:custGeom>
            <a:avLst/>
            <a:gdLst/>
            <a:ahLst/>
            <a:cxnLst/>
            <a:rect l="l" t="t" r="r" b="b"/>
            <a:pathLst>
              <a:path w="11426190" h="2536190">
                <a:moveTo>
                  <a:pt x="10179281" y="0"/>
                </a:moveTo>
                <a:lnTo>
                  <a:pt x="1230433" y="58574"/>
                </a:lnTo>
                <a:lnTo>
                  <a:pt x="1181806" y="59830"/>
                </a:lnTo>
                <a:lnTo>
                  <a:pt x="1133666" y="62934"/>
                </a:lnTo>
                <a:lnTo>
                  <a:pt x="1086047" y="67852"/>
                </a:lnTo>
                <a:lnTo>
                  <a:pt x="1038983" y="74550"/>
                </a:lnTo>
                <a:lnTo>
                  <a:pt x="992510" y="82992"/>
                </a:lnTo>
                <a:lnTo>
                  <a:pt x="946660" y="93145"/>
                </a:lnTo>
                <a:lnTo>
                  <a:pt x="901468" y="104972"/>
                </a:lnTo>
                <a:lnTo>
                  <a:pt x="856968" y="118440"/>
                </a:lnTo>
                <a:lnTo>
                  <a:pt x="813195" y="133515"/>
                </a:lnTo>
                <a:lnTo>
                  <a:pt x="770182" y="150161"/>
                </a:lnTo>
                <a:lnTo>
                  <a:pt x="727965" y="168343"/>
                </a:lnTo>
                <a:lnTo>
                  <a:pt x="686576" y="188028"/>
                </a:lnTo>
                <a:lnTo>
                  <a:pt x="646050" y="209180"/>
                </a:lnTo>
                <a:lnTo>
                  <a:pt x="606422" y="231765"/>
                </a:lnTo>
                <a:lnTo>
                  <a:pt x="567725" y="255748"/>
                </a:lnTo>
                <a:lnTo>
                  <a:pt x="529995" y="281095"/>
                </a:lnTo>
                <a:lnTo>
                  <a:pt x="493264" y="307770"/>
                </a:lnTo>
                <a:lnTo>
                  <a:pt x="457567" y="335740"/>
                </a:lnTo>
                <a:lnTo>
                  <a:pt x="422939" y="364970"/>
                </a:lnTo>
                <a:lnTo>
                  <a:pt x="389413" y="395424"/>
                </a:lnTo>
                <a:lnTo>
                  <a:pt x="357024" y="427069"/>
                </a:lnTo>
                <a:lnTo>
                  <a:pt x="325806" y="459869"/>
                </a:lnTo>
                <a:lnTo>
                  <a:pt x="295793" y="493791"/>
                </a:lnTo>
                <a:lnTo>
                  <a:pt x="267019" y="528799"/>
                </a:lnTo>
                <a:lnTo>
                  <a:pt x="239519" y="564859"/>
                </a:lnTo>
                <a:lnTo>
                  <a:pt x="213327" y="601936"/>
                </a:lnTo>
                <a:lnTo>
                  <a:pt x="188476" y="639995"/>
                </a:lnTo>
                <a:lnTo>
                  <a:pt x="165002" y="679002"/>
                </a:lnTo>
                <a:lnTo>
                  <a:pt x="142938" y="718923"/>
                </a:lnTo>
                <a:lnTo>
                  <a:pt x="122318" y="759722"/>
                </a:lnTo>
                <a:lnTo>
                  <a:pt x="103177" y="801365"/>
                </a:lnTo>
                <a:lnTo>
                  <a:pt x="85549" y="843817"/>
                </a:lnTo>
                <a:lnTo>
                  <a:pt x="69468" y="887043"/>
                </a:lnTo>
                <a:lnTo>
                  <a:pt x="54969" y="931010"/>
                </a:lnTo>
                <a:lnTo>
                  <a:pt x="42084" y="975682"/>
                </a:lnTo>
                <a:lnTo>
                  <a:pt x="30850" y="1021025"/>
                </a:lnTo>
                <a:lnTo>
                  <a:pt x="21299" y="1067004"/>
                </a:lnTo>
                <a:lnTo>
                  <a:pt x="13466" y="1113584"/>
                </a:lnTo>
                <a:lnTo>
                  <a:pt x="7386" y="1160731"/>
                </a:lnTo>
                <a:lnTo>
                  <a:pt x="3092" y="1208411"/>
                </a:lnTo>
                <a:lnTo>
                  <a:pt x="618" y="1256587"/>
                </a:lnTo>
                <a:lnTo>
                  <a:pt x="0" y="1305227"/>
                </a:lnTo>
                <a:lnTo>
                  <a:pt x="1255" y="1353853"/>
                </a:lnTo>
                <a:lnTo>
                  <a:pt x="4358" y="1401993"/>
                </a:lnTo>
                <a:lnTo>
                  <a:pt x="9276" y="1449611"/>
                </a:lnTo>
                <a:lnTo>
                  <a:pt x="15973" y="1496674"/>
                </a:lnTo>
                <a:lnTo>
                  <a:pt x="24415" y="1543147"/>
                </a:lnTo>
                <a:lnTo>
                  <a:pt x="34567" y="1588997"/>
                </a:lnTo>
                <a:lnTo>
                  <a:pt x="46394" y="1634189"/>
                </a:lnTo>
                <a:lnTo>
                  <a:pt x="59861" y="1678688"/>
                </a:lnTo>
                <a:lnTo>
                  <a:pt x="74935" y="1722461"/>
                </a:lnTo>
                <a:lnTo>
                  <a:pt x="91581" y="1765473"/>
                </a:lnTo>
                <a:lnTo>
                  <a:pt x="109763" y="1807691"/>
                </a:lnTo>
                <a:lnTo>
                  <a:pt x="129447" y="1849080"/>
                </a:lnTo>
                <a:lnTo>
                  <a:pt x="150599" y="1889605"/>
                </a:lnTo>
                <a:lnTo>
                  <a:pt x="173183" y="1929233"/>
                </a:lnTo>
                <a:lnTo>
                  <a:pt x="197166" y="1967930"/>
                </a:lnTo>
                <a:lnTo>
                  <a:pt x="222513" y="2005661"/>
                </a:lnTo>
                <a:lnTo>
                  <a:pt x="249188" y="2042392"/>
                </a:lnTo>
                <a:lnTo>
                  <a:pt x="277157" y="2078089"/>
                </a:lnTo>
                <a:lnTo>
                  <a:pt x="306387" y="2112717"/>
                </a:lnTo>
                <a:lnTo>
                  <a:pt x="336841" y="2146243"/>
                </a:lnTo>
                <a:lnTo>
                  <a:pt x="368486" y="2178632"/>
                </a:lnTo>
                <a:lnTo>
                  <a:pt x="401286" y="2209850"/>
                </a:lnTo>
                <a:lnTo>
                  <a:pt x="435207" y="2239864"/>
                </a:lnTo>
                <a:lnTo>
                  <a:pt x="470215" y="2268637"/>
                </a:lnTo>
                <a:lnTo>
                  <a:pt x="506275" y="2296138"/>
                </a:lnTo>
                <a:lnTo>
                  <a:pt x="543352" y="2322330"/>
                </a:lnTo>
                <a:lnTo>
                  <a:pt x="581411" y="2347181"/>
                </a:lnTo>
                <a:lnTo>
                  <a:pt x="620418" y="2370656"/>
                </a:lnTo>
                <a:lnTo>
                  <a:pt x="660338" y="2392720"/>
                </a:lnTo>
                <a:lnTo>
                  <a:pt x="701137" y="2413340"/>
                </a:lnTo>
                <a:lnTo>
                  <a:pt x="742780" y="2432481"/>
                </a:lnTo>
                <a:lnTo>
                  <a:pt x="785232" y="2450109"/>
                </a:lnTo>
                <a:lnTo>
                  <a:pt x="828459" y="2466190"/>
                </a:lnTo>
                <a:lnTo>
                  <a:pt x="872426" y="2480690"/>
                </a:lnTo>
                <a:lnTo>
                  <a:pt x="917098" y="2493575"/>
                </a:lnTo>
                <a:lnTo>
                  <a:pt x="962441" y="2504810"/>
                </a:lnTo>
                <a:lnTo>
                  <a:pt x="1008419" y="2514361"/>
                </a:lnTo>
                <a:lnTo>
                  <a:pt x="1055000" y="2522193"/>
                </a:lnTo>
                <a:lnTo>
                  <a:pt x="1102147" y="2528274"/>
                </a:lnTo>
                <a:lnTo>
                  <a:pt x="1149826" y="2532568"/>
                </a:lnTo>
                <a:lnTo>
                  <a:pt x="1198003" y="2535042"/>
                </a:lnTo>
                <a:lnTo>
                  <a:pt x="1246642" y="2535661"/>
                </a:lnTo>
                <a:lnTo>
                  <a:pt x="10195501" y="2477086"/>
                </a:lnTo>
                <a:lnTo>
                  <a:pt x="10244127" y="2475831"/>
                </a:lnTo>
                <a:lnTo>
                  <a:pt x="10292267" y="2472727"/>
                </a:lnTo>
                <a:lnTo>
                  <a:pt x="10339885" y="2467810"/>
                </a:lnTo>
                <a:lnTo>
                  <a:pt x="10386948" y="2461112"/>
                </a:lnTo>
                <a:lnTo>
                  <a:pt x="10433421" y="2452671"/>
                </a:lnTo>
                <a:lnTo>
                  <a:pt x="10479270" y="2442519"/>
                </a:lnTo>
                <a:lnTo>
                  <a:pt x="10524462" y="2430691"/>
                </a:lnTo>
                <a:lnTo>
                  <a:pt x="10568961" y="2417224"/>
                </a:lnTo>
                <a:lnTo>
                  <a:pt x="10612734" y="2402149"/>
                </a:lnTo>
                <a:lnTo>
                  <a:pt x="10655746" y="2385504"/>
                </a:lnTo>
                <a:lnTo>
                  <a:pt x="10697963" y="2367322"/>
                </a:lnTo>
                <a:lnTo>
                  <a:pt x="10739352" y="2347637"/>
                </a:lnTo>
                <a:lnTo>
                  <a:pt x="10779877" y="2326485"/>
                </a:lnTo>
                <a:lnTo>
                  <a:pt x="10819505" y="2303900"/>
                </a:lnTo>
                <a:lnTo>
                  <a:pt x="10858201" y="2279917"/>
                </a:lnTo>
                <a:lnTo>
                  <a:pt x="10895932" y="2254571"/>
                </a:lnTo>
                <a:lnTo>
                  <a:pt x="10932663" y="2227895"/>
                </a:lnTo>
                <a:lnTo>
                  <a:pt x="10968359" y="2199925"/>
                </a:lnTo>
                <a:lnTo>
                  <a:pt x="11002987" y="2170696"/>
                </a:lnTo>
                <a:lnTo>
                  <a:pt x="11036513" y="2140241"/>
                </a:lnTo>
                <a:lnTo>
                  <a:pt x="11068902" y="2108596"/>
                </a:lnTo>
                <a:lnTo>
                  <a:pt x="11100120" y="2075796"/>
                </a:lnTo>
                <a:lnTo>
                  <a:pt x="11130133" y="2041874"/>
                </a:lnTo>
                <a:lnTo>
                  <a:pt x="11158907" y="2006866"/>
                </a:lnTo>
                <a:lnTo>
                  <a:pt x="11186407" y="1970806"/>
                </a:lnTo>
                <a:lnTo>
                  <a:pt x="11212600" y="1933730"/>
                </a:lnTo>
                <a:lnTo>
                  <a:pt x="11237450" y="1895670"/>
                </a:lnTo>
                <a:lnTo>
                  <a:pt x="11260925" y="1856663"/>
                </a:lnTo>
                <a:lnTo>
                  <a:pt x="11282989" y="1816743"/>
                </a:lnTo>
                <a:lnTo>
                  <a:pt x="11303609" y="1775944"/>
                </a:lnTo>
                <a:lnTo>
                  <a:pt x="11322750" y="1734301"/>
                </a:lnTo>
                <a:lnTo>
                  <a:pt x="11340379" y="1691849"/>
                </a:lnTo>
                <a:lnTo>
                  <a:pt x="11356460" y="1648623"/>
                </a:lnTo>
                <a:lnTo>
                  <a:pt x="11370960" y="1604656"/>
                </a:lnTo>
                <a:lnTo>
                  <a:pt x="11383845" y="1559984"/>
                </a:lnTo>
                <a:lnTo>
                  <a:pt x="11395080" y="1514642"/>
                </a:lnTo>
                <a:lnTo>
                  <a:pt x="11404631" y="1468664"/>
                </a:lnTo>
                <a:lnTo>
                  <a:pt x="11412465" y="1422084"/>
                </a:lnTo>
                <a:lnTo>
                  <a:pt x="11418546" y="1374937"/>
                </a:lnTo>
                <a:lnTo>
                  <a:pt x="11422841" y="1327259"/>
                </a:lnTo>
                <a:lnTo>
                  <a:pt x="11425315" y="1279083"/>
                </a:lnTo>
                <a:lnTo>
                  <a:pt x="11425934" y="1230444"/>
                </a:lnTo>
                <a:lnTo>
                  <a:pt x="11424678" y="1181816"/>
                </a:lnTo>
                <a:lnTo>
                  <a:pt x="11421574" y="1133676"/>
                </a:lnTo>
                <a:lnTo>
                  <a:pt x="11416656" y="1086057"/>
                </a:lnTo>
                <a:lnTo>
                  <a:pt x="11409958" y="1038994"/>
                </a:lnTo>
                <a:lnTo>
                  <a:pt x="11401516" y="992520"/>
                </a:lnTo>
                <a:lnTo>
                  <a:pt x="11391363" y="946670"/>
                </a:lnTo>
                <a:lnTo>
                  <a:pt x="11379536" y="901478"/>
                </a:lnTo>
                <a:lnTo>
                  <a:pt x="11366067" y="856979"/>
                </a:lnTo>
                <a:lnTo>
                  <a:pt x="11350993" y="813205"/>
                </a:lnTo>
                <a:lnTo>
                  <a:pt x="11334347" y="770193"/>
                </a:lnTo>
                <a:lnTo>
                  <a:pt x="11316165" y="727975"/>
                </a:lnTo>
                <a:lnTo>
                  <a:pt x="11296480" y="686586"/>
                </a:lnTo>
                <a:lnTo>
                  <a:pt x="11275328" y="646060"/>
                </a:lnTo>
                <a:lnTo>
                  <a:pt x="11252743" y="606432"/>
                </a:lnTo>
                <a:lnTo>
                  <a:pt x="11228760" y="567735"/>
                </a:lnTo>
                <a:lnTo>
                  <a:pt x="11203413" y="530004"/>
                </a:lnTo>
                <a:lnTo>
                  <a:pt x="11176738" y="493274"/>
                </a:lnTo>
                <a:lnTo>
                  <a:pt x="11148768" y="457577"/>
                </a:lnTo>
                <a:lnTo>
                  <a:pt x="11119538" y="422948"/>
                </a:lnTo>
                <a:lnTo>
                  <a:pt x="11089084" y="389422"/>
                </a:lnTo>
                <a:lnTo>
                  <a:pt x="11057439" y="357033"/>
                </a:lnTo>
                <a:lnTo>
                  <a:pt x="11024638" y="325815"/>
                </a:lnTo>
                <a:lnTo>
                  <a:pt x="10990717" y="295802"/>
                </a:lnTo>
                <a:lnTo>
                  <a:pt x="10955709" y="267028"/>
                </a:lnTo>
                <a:lnTo>
                  <a:pt x="10919649" y="239528"/>
                </a:lnTo>
                <a:lnTo>
                  <a:pt x="10882572" y="213335"/>
                </a:lnTo>
                <a:lnTo>
                  <a:pt x="10844513" y="188484"/>
                </a:lnTo>
                <a:lnTo>
                  <a:pt x="10805506" y="165009"/>
                </a:lnTo>
                <a:lnTo>
                  <a:pt x="10765585" y="142945"/>
                </a:lnTo>
                <a:lnTo>
                  <a:pt x="10724786" y="122325"/>
                </a:lnTo>
                <a:lnTo>
                  <a:pt x="10683143" y="103184"/>
                </a:lnTo>
                <a:lnTo>
                  <a:pt x="10640691" y="85555"/>
                </a:lnTo>
                <a:lnTo>
                  <a:pt x="10597464" y="69474"/>
                </a:lnTo>
                <a:lnTo>
                  <a:pt x="10553498" y="54974"/>
                </a:lnTo>
                <a:lnTo>
                  <a:pt x="10508826" y="42089"/>
                </a:lnTo>
                <a:lnTo>
                  <a:pt x="10463483" y="30854"/>
                </a:lnTo>
                <a:lnTo>
                  <a:pt x="10417504" y="21302"/>
                </a:lnTo>
                <a:lnTo>
                  <a:pt x="10370924" y="13469"/>
                </a:lnTo>
                <a:lnTo>
                  <a:pt x="10323777" y="7388"/>
                </a:lnTo>
                <a:lnTo>
                  <a:pt x="10276097" y="3093"/>
                </a:lnTo>
                <a:lnTo>
                  <a:pt x="10227921" y="619"/>
                </a:lnTo>
                <a:lnTo>
                  <a:pt x="10179281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72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FB5DFCA2-8EE2-CB44-881B-DD5E5190C09F}"/>
              </a:ext>
            </a:extLst>
          </p:cNvPr>
          <p:cNvSpPr txBox="1"/>
          <p:nvPr/>
        </p:nvSpPr>
        <p:spPr>
          <a:xfrm>
            <a:off x="4946650" y="5925601"/>
            <a:ext cx="9183351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Die Berliner Mauer</a:t>
            </a:r>
          </a:p>
        </p:txBody>
      </p:sp>
      <p:grpSp>
        <p:nvGrpSpPr>
          <p:cNvPr id="6" name="object 6">
            <a:extLst>
              <a:ext uri="{FF2B5EF4-FFF2-40B4-BE49-F238E27FC236}">
                <a16:creationId xmlns:a16="http://schemas.microsoft.com/office/drawing/2014/main" xmlns="" id="{A4614AE7-79DF-2E40-8252-3D9415A2A7A0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7" name="object 7">
              <a:extLst>
                <a:ext uri="{FF2B5EF4-FFF2-40B4-BE49-F238E27FC236}">
                  <a16:creationId xmlns:a16="http://schemas.microsoft.com/office/drawing/2014/main" xmlns="" id="{93A8A0DA-A80A-0747-9645-818BA9B586EC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35746BBA-89F7-6E47-8A37-34C2C73F941B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>
            <a:extLst>
              <a:ext uri="{FF2B5EF4-FFF2-40B4-BE49-F238E27FC236}">
                <a16:creationId xmlns:a16="http://schemas.microsoft.com/office/drawing/2014/main" xmlns="" id="{AAF6C8AC-F3FF-9949-95B9-EA92484B892B}"/>
              </a:ext>
            </a:extLst>
          </p:cNvPr>
          <p:cNvSpPr txBox="1"/>
          <p:nvPr/>
        </p:nvSpPr>
        <p:spPr>
          <a:xfrm>
            <a:off x="824969" y="1497485"/>
            <a:ext cx="871335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Was wurde 1961 gebaut?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3249EF92-6C93-7842-A850-71E551383360}"/>
              </a:ext>
            </a:extLst>
          </p:cNvPr>
          <p:cNvSpPr/>
          <p:nvPr/>
        </p:nvSpPr>
        <p:spPr>
          <a:xfrm>
            <a:off x="0" y="4189800"/>
            <a:ext cx="2811145" cy="4937125"/>
          </a:xfrm>
          <a:custGeom>
            <a:avLst/>
            <a:gdLst/>
            <a:ahLst/>
            <a:cxnLst/>
            <a:rect l="l" t="t" r="r" b="b"/>
            <a:pathLst>
              <a:path w="2811145" h="4937125">
                <a:moveTo>
                  <a:pt x="0" y="0"/>
                </a:moveTo>
                <a:lnTo>
                  <a:pt x="0" y="4155357"/>
                </a:lnTo>
                <a:lnTo>
                  <a:pt x="2840" y="4160241"/>
                </a:lnTo>
                <a:lnTo>
                  <a:pt x="32630" y="4209837"/>
                </a:lnTo>
                <a:lnTo>
                  <a:pt x="62559" y="4258045"/>
                </a:lnTo>
                <a:lnTo>
                  <a:pt x="92609" y="4304839"/>
                </a:lnTo>
                <a:lnTo>
                  <a:pt x="122761" y="4350192"/>
                </a:lnTo>
                <a:lnTo>
                  <a:pt x="152998" y="4394076"/>
                </a:lnTo>
                <a:lnTo>
                  <a:pt x="183301" y="4436466"/>
                </a:lnTo>
                <a:lnTo>
                  <a:pt x="213653" y="4477333"/>
                </a:lnTo>
                <a:lnTo>
                  <a:pt x="244034" y="4516651"/>
                </a:lnTo>
                <a:lnTo>
                  <a:pt x="274427" y="4554393"/>
                </a:lnTo>
                <a:lnTo>
                  <a:pt x="304813" y="4590532"/>
                </a:lnTo>
                <a:lnTo>
                  <a:pt x="335175" y="4625042"/>
                </a:lnTo>
                <a:lnTo>
                  <a:pt x="365493" y="4657895"/>
                </a:lnTo>
                <a:lnTo>
                  <a:pt x="395751" y="4689064"/>
                </a:lnTo>
                <a:lnTo>
                  <a:pt x="425929" y="4718522"/>
                </a:lnTo>
                <a:lnTo>
                  <a:pt x="456009" y="4746243"/>
                </a:lnTo>
                <a:lnTo>
                  <a:pt x="485974" y="4772200"/>
                </a:lnTo>
                <a:lnTo>
                  <a:pt x="515805" y="4796366"/>
                </a:lnTo>
                <a:lnTo>
                  <a:pt x="574992" y="4839215"/>
                </a:lnTo>
                <a:lnTo>
                  <a:pt x="633425" y="4874576"/>
                </a:lnTo>
                <a:lnTo>
                  <a:pt x="690959" y="4902233"/>
                </a:lnTo>
                <a:lnTo>
                  <a:pt x="747447" y="4921971"/>
                </a:lnTo>
                <a:lnTo>
                  <a:pt x="802744" y="4933575"/>
                </a:lnTo>
                <a:lnTo>
                  <a:pt x="856705" y="4936828"/>
                </a:lnTo>
                <a:lnTo>
                  <a:pt x="883138" y="4935257"/>
                </a:lnTo>
                <a:lnTo>
                  <a:pt x="934821" y="4925582"/>
                </a:lnTo>
                <a:lnTo>
                  <a:pt x="984142" y="4907277"/>
                </a:lnTo>
                <a:lnTo>
                  <a:pt x="1030372" y="4880724"/>
                </a:lnTo>
                <a:lnTo>
                  <a:pt x="1073497" y="4846186"/>
                </a:lnTo>
                <a:lnTo>
                  <a:pt x="1113501" y="4803921"/>
                </a:lnTo>
                <a:lnTo>
                  <a:pt x="1150372" y="4754190"/>
                </a:lnTo>
                <a:lnTo>
                  <a:pt x="1184093" y="4697253"/>
                </a:lnTo>
                <a:lnTo>
                  <a:pt x="1214651" y="4633370"/>
                </a:lnTo>
                <a:lnTo>
                  <a:pt x="1242032" y="4562802"/>
                </a:lnTo>
                <a:lnTo>
                  <a:pt x="1254526" y="4525092"/>
                </a:lnTo>
                <a:lnTo>
                  <a:pt x="1266220" y="4485808"/>
                </a:lnTo>
                <a:lnTo>
                  <a:pt x="1277112" y="4444983"/>
                </a:lnTo>
                <a:lnTo>
                  <a:pt x="1287201" y="4402649"/>
                </a:lnTo>
                <a:lnTo>
                  <a:pt x="1296484" y="4358839"/>
                </a:lnTo>
                <a:lnTo>
                  <a:pt x="1304961" y="4313585"/>
                </a:lnTo>
                <a:lnTo>
                  <a:pt x="1312628" y="4266920"/>
                </a:lnTo>
                <a:lnTo>
                  <a:pt x="1319485" y="4218876"/>
                </a:lnTo>
                <a:lnTo>
                  <a:pt x="1325529" y="4169486"/>
                </a:lnTo>
                <a:lnTo>
                  <a:pt x="1330758" y="4118783"/>
                </a:lnTo>
                <a:lnTo>
                  <a:pt x="1335172" y="4066798"/>
                </a:lnTo>
                <a:lnTo>
                  <a:pt x="1338767" y="4013564"/>
                </a:lnTo>
                <a:lnTo>
                  <a:pt x="1341543" y="3959115"/>
                </a:lnTo>
                <a:lnTo>
                  <a:pt x="1343497" y="3903481"/>
                </a:lnTo>
                <a:lnTo>
                  <a:pt x="1344627" y="3846697"/>
                </a:lnTo>
                <a:lnTo>
                  <a:pt x="1344932" y="3788794"/>
                </a:lnTo>
                <a:lnTo>
                  <a:pt x="1344410" y="3729806"/>
                </a:lnTo>
                <a:lnTo>
                  <a:pt x="1343060" y="3669763"/>
                </a:lnTo>
                <a:lnTo>
                  <a:pt x="1340878" y="3608700"/>
                </a:lnTo>
                <a:lnTo>
                  <a:pt x="1337864" y="3546648"/>
                </a:lnTo>
                <a:lnTo>
                  <a:pt x="1334016" y="3483640"/>
                </a:lnTo>
                <a:lnTo>
                  <a:pt x="1329332" y="3419709"/>
                </a:lnTo>
                <a:lnTo>
                  <a:pt x="1323809" y="3354887"/>
                </a:lnTo>
                <a:lnTo>
                  <a:pt x="1317447" y="3289207"/>
                </a:lnTo>
                <a:lnTo>
                  <a:pt x="1310243" y="3222700"/>
                </a:lnTo>
                <a:lnTo>
                  <a:pt x="1302196" y="3155401"/>
                </a:lnTo>
                <a:lnTo>
                  <a:pt x="1293304" y="3087340"/>
                </a:lnTo>
                <a:lnTo>
                  <a:pt x="1283565" y="3018551"/>
                </a:lnTo>
                <a:lnTo>
                  <a:pt x="1348396" y="2992184"/>
                </a:lnTo>
                <a:lnTo>
                  <a:pt x="1412195" y="2965445"/>
                </a:lnTo>
                <a:lnTo>
                  <a:pt x="1474934" y="2938353"/>
                </a:lnTo>
                <a:lnTo>
                  <a:pt x="1536586" y="2910925"/>
                </a:lnTo>
                <a:lnTo>
                  <a:pt x="1597126" y="2883179"/>
                </a:lnTo>
                <a:lnTo>
                  <a:pt x="1656526" y="2855134"/>
                </a:lnTo>
                <a:lnTo>
                  <a:pt x="1714759" y="2826808"/>
                </a:lnTo>
                <a:lnTo>
                  <a:pt x="1771799" y="2798218"/>
                </a:lnTo>
                <a:lnTo>
                  <a:pt x="1827620" y="2769384"/>
                </a:lnTo>
                <a:lnTo>
                  <a:pt x="1882194" y="2740322"/>
                </a:lnTo>
                <a:lnTo>
                  <a:pt x="1935495" y="2711052"/>
                </a:lnTo>
                <a:lnTo>
                  <a:pt x="1987496" y="2681591"/>
                </a:lnTo>
                <a:lnTo>
                  <a:pt x="2038170" y="2651957"/>
                </a:lnTo>
                <a:lnTo>
                  <a:pt x="2087491" y="2622169"/>
                </a:lnTo>
                <a:lnTo>
                  <a:pt x="2135432" y="2592244"/>
                </a:lnTo>
                <a:lnTo>
                  <a:pt x="2181966" y="2562200"/>
                </a:lnTo>
                <a:lnTo>
                  <a:pt x="2227067" y="2532057"/>
                </a:lnTo>
                <a:lnTo>
                  <a:pt x="2270708" y="2501831"/>
                </a:lnTo>
                <a:lnTo>
                  <a:pt x="2312862" y="2471541"/>
                </a:lnTo>
                <a:lnTo>
                  <a:pt x="2353503" y="2441205"/>
                </a:lnTo>
                <a:lnTo>
                  <a:pt x="2392603" y="2410841"/>
                </a:lnTo>
                <a:lnTo>
                  <a:pt x="2430137" y="2380468"/>
                </a:lnTo>
                <a:lnTo>
                  <a:pt x="2466077" y="2350103"/>
                </a:lnTo>
                <a:lnTo>
                  <a:pt x="2500397" y="2319764"/>
                </a:lnTo>
                <a:lnTo>
                  <a:pt x="2533070" y="2289470"/>
                </a:lnTo>
                <a:lnTo>
                  <a:pt x="2564069" y="2259238"/>
                </a:lnTo>
                <a:lnTo>
                  <a:pt x="2593368" y="2229087"/>
                </a:lnTo>
                <a:lnTo>
                  <a:pt x="2620939" y="2199035"/>
                </a:lnTo>
                <a:lnTo>
                  <a:pt x="2646757" y="2169100"/>
                </a:lnTo>
                <a:lnTo>
                  <a:pt x="2670795" y="2139300"/>
                </a:lnTo>
                <a:lnTo>
                  <a:pt x="2713422" y="2080178"/>
                </a:lnTo>
                <a:lnTo>
                  <a:pt x="2748607" y="2021812"/>
                </a:lnTo>
                <a:lnTo>
                  <a:pt x="2776136" y="1964349"/>
                </a:lnTo>
                <a:lnTo>
                  <a:pt x="2795795" y="1907933"/>
                </a:lnTo>
                <a:lnTo>
                  <a:pt x="2807372" y="1852708"/>
                </a:lnTo>
                <a:lnTo>
                  <a:pt x="2810652" y="1798820"/>
                </a:lnTo>
                <a:lnTo>
                  <a:pt x="2809115" y="1772422"/>
                </a:lnTo>
                <a:lnTo>
                  <a:pt x="2799550" y="1720811"/>
                </a:lnTo>
                <a:lnTo>
                  <a:pt x="2781510" y="1671762"/>
                </a:lnTo>
                <a:lnTo>
                  <a:pt x="2755337" y="1625788"/>
                </a:lnTo>
                <a:lnTo>
                  <a:pt x="2721285" y="1582903"/>
                </a:lnTo>
                <a:lnTo>
                  <a:pt x="2679608" y="1543121"/>
                </a:lnTo>
                <a:lnTo>
                  <a:pt x="2630560" y="1506455"/>
                </a:lnTo>
                <a:lnTo>
                  <a:pt x="2574395" y="1472920"/>
                </a:lnTo>
                <a:lnTo>
                  <a:pt x="2511367" y="1442529"/>
                </a:lnTo>
                <a:lnTo>
                  <a:pt x="2441731" y="1415297"/>
                </a:lnTo>
                <a:lnTo>
                  <a:pt x="2404514" y="1402870"/>
                </a:lnTo>
                <a:lnTo>
                  <a:pt x="2365741" y="1391237"/>
                </a:lnTo>
                <a:lnTo>
                  <a:pt x="2338841" y="1384004"/>
                </a:lnTo>
                <a:lnTo>
                  <a:pt x="846405" y="1384004"/>
                </a:lnTo>
                <a:lnTo>
                  <a:pt x="820409" y="1319016"/>
                </a:lnTo>
                <a:lnTo>
                  <a:pt x="794291" y="1255629"/>
                </a:lnTo>
                <a:lnTo>
                  <a:pt x="767698" y="1192965"/>
                </a:lnTo>
                <a:lnTo>
                  <a:pt x="740770" y="1131351"/>
                </a:lnTo>
                <a:lnTo>
                  <a:pt x="713525" y="1070814"/>
                </a:lnTo>
                <a:lnTo>
                  <a:pt x="685980" y="1011380"/>
                </a:lnTo>
                <a:lnTo>
                  <a:pt x="658153" y="953073"/>
                </a:lnTo>
                <a:lnTo>
                  <a:pt x="630060" y="895921"/>
                </a:lnTo>
                <a:lnTo>
                  <a:pt x="601720" y="839948"/>
                </a:lnTo>
                <a:lnTo>
                  <a:pt x="573149" y="785181"/>
                </a:lnTo>
                <a:lnTo>
                  <a:pt x="544364" y="731646"/>
                </a:lnTo>
                <a:lnTo>
                  <a:pt x="515384" y="679368"/>
                </a:lnTo>
                <a:lnTo>
                  <a:pt x="486226" y="628374"/>
                </a:lnTo>
                <a:lnTo>
                  <a:pt x="456906" y="578689"/>
                </a:lnTo>
                <a:lnTo>
                  <a:pt x="427442" y="530340"/>
                </a:lnTo>
                <a:lnTo>
                  <a:pt x="397851" y="483351"/>
                </a:lnTo>
                <a:lnTo>
                  <a:pt x="368151" y="437750"/>
                </a:lnTo>
                <a:lnTo>
                  <a:pt x="338360" y="393561"/>
                </a:lnTo>
                <a:lnTo>
                  <a:pt x="308494" y="350812"/>
                </a:lnTo>
                <a:lnTo>
                  <a:pt x="278570" y="309527"/>
                </a:lnTo>
                <a:lnTo>
                  <a:pt x="248607" y="269732"/>
                </a:lnTo>
                <a:lnTo>
                  <a:pt x="218621" y="231454"/>
                </a:lnTo>
                <a:lnTo>
                  <a:pt x="188629" y="194718"/>
                </a:lnTo>
                <a:lnTo>
                  <a:pt x="158650" y="159551"/>
                </a:lnTo>
                <a:lnTo>
                  <a:pt x="128700" y="125978"/>
                </a:lnTo>
                <a:lnTo>
                  <a:pt x="98797" y="94024"/>
                </a:lnTo>
                <a:lnTo>
                  <a:pt x="68958" y="63717"/>
                </a:lnTo>
                <a:lnTo>
                  <a:pt x="39200" y="35081"/>
                </a:lnTo>
                <a:lnTo>
                  <a:pt x="9541" y="8143"/>
                </a:lnTo>
                <a:lnTo>
                  <a:pt x="0" y="0"/>
                </a:lnTo>
                <a:close/>
              </a:path>
              <a:path w="2811145" h="4937125">
                <a:moveTo>
                  <a:pt x="1677222" y="1312823"/>
                </a:moveTo>
                <a:lnTo>
                  <a:pt x="1618906" y="1313324"/>
                </a:lnTo>
                <a:lnTo>
                  <a:pt x="1559542" y="1314647"/>
                </a:lnTo>
                <a:lnTo>
                  <a:pt x="1499161" y="1316794"/>
                </a:lnTo>
                <a:lnTo>
                  <a:pt x="1437795" y="1319768"/>
                </a:lnTo>
                <a:lnTo>
                  <a:pt x="1375475" y="1323570"/>
                </a:lnTo>
                <a:lnTo>
                  <a:pt x="1312233" y="1328202"/>
                </a:lnTo>
                <a:lnTo>
                  <a:pt x="1248102" y="1333665"/>
                </a:lnTo>
                <a:lnTo>
                  <a:pt x="1183113" y="1339961"/>
                </a:lnTo>
                <a:lnTo>
                  <a:pt x="1117297" y="1347093"/>
                </a:lnTo>
                <a:lnTo>
                  <a:pt x="1050686" y="1355061"/>
                </a:lnTo>
                <a:lnTo>
                  <a:pt x="983313" y="1363868"/>
                </a:lnTo>
                <a:lnTo>
                  <a:pt x="915209" y="1373515"/>
                </a:lnTo>
                <a:lnTo>
                  <a:pt x="846405" y="1384004"/>
                </a:lnTo>
                <a:lnTo>
                  <a:pt x="2338841" y="1384004"/>
                </a:lnTo>
                <a:lnTo>
                  <a:pt x="2283649" y="1370364"/>
                </a:lnTo>
                <a:lnTo>
                  <a:pt x="2240396" y="1361127"/>
                </a:lnTo>
                <a:lnTo>
                  <a:pt x="2195712" y="1352691"/>
                </a:lnTo>
                <a:lnTo>
                  <a:pt x="2149630" y="1345060"/>
                </a:lnTo>
                <a:lnTo>
                  <a:pt x="2102182" y="1338233"/>
                </a:lnTo>
                <a:lnTo>
                  <a:pt x="2053400" y="1332214"/>
                </a:lnTo>
                <a:lnTo>
                  <a:pt x="2003314" y="1327003"/>
                </a:lnTo>
                <a:lnTo>
                  <a:pt x="1951958" y="1322603"/>
                </a:lnTo>
                <a:lnTo>
                  <a:pt x="1899362" y="1319016"/>
                </a:lnTo>
                <a:lnTo>
                  <a:pt x="1845559" y="1316242"/>
                </a:lnTo>
                <a:lnTo>
                  <a:pt x="1790580" y="1314284"/>
                </a:lnTo>
                <a:lnTo>
                  <a:pt x="1734457" y="1313144"/>
                </a:lnTo>
                <a:lnTo>
                  <a:pt x="1677222" y="1312823"/>
                </a:lnTo>
                <a:close/>
              </a:path>
            </a:pathLst>
          </a:custGeom>
          <a:solidFill>
            <a:srgbClr val="5AC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>
            <a:extLst>
              <a:ext uri="{FF2B5EF4-FFF2-40B4-BE49-F238E27FC236}">
                <a16:creationId xmlns:a16="http://schemas.microsoft.com/office/drawing/2014/main" xmlns="" id="{471E8CD7-DDDD-5A43-96A1-3AADD0C1517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78632" y="3664810"/>
            <a:ext cx="2696145" cy="2676585"/>
          </a:xfrm>
          <a:prstGeom prst="rect">
            <a:avLst/>
          </a:prstGeom>
        </p:spPr>
      </p:pic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6E641AED-3B57-4E4A-943C-C52D9E91A1BE}"/>
              </a:ext>
            </a:extLst>
          </p:cNvPr>
          <p:cNvSpPr/>
          <p:nvPr/>
        </p:nvSpPr>
        <p:spPr>
          <a:xfrm>
            <a:off x="11444678" y="0"/>
            <a:ext cx="4280535" cy="3563620"/>
          </a:xfrm>
          <a:custGeom>
            <a:avLst/>
            <a:gdLst/>
            <a:ahLst/>
            <a:cxnLst/>
            <a:rect l="l" t="t" r="r" b="b"/>
            <a:pathLst>
              <a:path w="4280534" h="3563620">
                <a:moveTo>
                  <a:pt x="287200" y="385193"/>
                </a:moveTo>
                <a:lnTo>
                  <a:pt x="243804" y="406256"/>
                </a:lnTo>
                <a:lnTo>
                  <a:pt x="203529" y="431110"/>
                </a:lnTo>
                <a:lnTo>
                  <a:pt x="166499" y="459442"/>
                </a:lnTo>
                <a:lnTo>
                  <a:pt x="132841" y="490943"/>
                </a:lnTo>
                <a:lnTo>
                  <a:pt x="102680" y="525301"/>
                </a:lnTo>
                <a:lnTo>
                  <a:pt x="76141" y="562207"/>
                </a:lnTo>
                <a:lnTo>
                  <a:pt x="53350" y="601349"/>
                </a:lnTo>
                <a:lnTo>
                  <a:pt x="34432" y="642418"/>
                </a:lnTo>
                <a:lnTo>
                  <a:pt x="19512" y="685102"/>
                </a:lnTo>
                <a:lnTo>
                  <a:pt x="8716" y="729091"/>
                </a:lnTo>
                <a:lnTo>
                  <a:pt x="2171" y="774074"/>
                </a:lnTo>
                <a:lnTo>
                  <a:pt x="0" y="819742"/>
                </a:lnTo>
                <a:lnTo>
                  <a:pt x="2329" y="865782"/>
                </a:lnTo>
                <a:lnTo>
                  <a:pt x="9284" y="911885"/>
                </a:lnTo>
                <a:lnTo>
                  <a:pt x="20991" y="957741"/>
                </a:lnTo>
                <a:lnTo>
                  <a:pt x="37574" y="1003038"/>
                </a:lnTo>
                <a:lnTo>
                  <a:pt x="1002372" y="3275942"/>
                </a:lnTo>
                <a:lnTo>
                  <a:pt x="1023434" y="3319338"/>
                </a:lnTo>
                <a:lnTo>
                  <a:pt x="1048286" y="3359614"/>
                </a:lnTo>
                <a:lnTo>
                  <a:pt x="1076616" y="3396644"/>
                </a:lnTo>
                <a:lnTo>
                  <a:pt x="1108116" y="3430302"/>
                </a:lnTo>
                <a:lnTo>
                  <a:pt x="1142473" y="3460464"/>
                </a:lnTo>
                <a:lnTo>
                  <a:pt x="1179378" y="3487004"/>
                </a:lnTo>
                <a:lnTo>
                  <a:pt x="1218520" y="3509796"/>
                </a:lnTo>
                <a:lnTo>
                  <a:pt x="1259588" y="3528715"/>
                </a:lnTo>
                <a:lnTo>
                  <a:pt x="1302272" y="3543635"/>
                </a:lnTo>
                <a:lnTo>
                  <a:pt x="1346260" y="3554430"/>
                </a:lnTo>
                <a:lnTo>
                  <a:pt x="1391243" y="3560976"/>
                </a:lnTo>
                <a:lnTo>
                  <a:pt x="1436911" y="3563147"/>
                </a:lnTo>
                <a:lnTo>
                  <a:pt x="1482951" y="3560817"/>
                </a:lnTo>
                <a:lnTo>
                  <a:pt x="1529054" y="3553861"/>
                </a:lnTo>
                <a:lnTo>
                  <a:pt x="1574910" y="3542153"/>
                </a:lnTo>
                <a:lnTo>
                  <a:pt x="1620207" y="3525568"/>
                </a:lnTo>
                <a:lnTo>
                  <a:pt x="3993213" y="2518290"/>
                </a:lnTo>
                <a:lnTo>
                  <a:pt x="4036609" y="2497228"/>
                </a:lnTo>
                <a:lnTo>
                  <a:pt x="4076884" y="2472376"/>
                </a:lnTo>
                <a:lnTo>
                  <a:pt x="4113913" y="2444044"/>
                </a:lnTo>
                <a:lnTo>
                  <a:pt x="4147572" y="2412544"/>
                </a:lnTo>
                <a:lnTo>
                  <a:pt x="4177733" y="2378186"/>
                </a:lnTo>
                <a:lnTo>
                  <a:pt x="4204272" y="2341280"/>
                </a:lnTo>
                <a:lnTo>
                  <a:pt x="4227063" y="2302138"/>
                </a:lnTo>
                <a:lnTo>
                  <a:pt x="4245981" y="2261069"/>
                </a:lnTo>
                <a:lnTo>
                  <a:pt x="4260901" y="2218384"/>
                </a:lnTo>
                <a:lnTo>
                  <a:pt x="4271696" y="2174394"/>
                </a:lnTo>
                <a:lnTo>
                  <a:pt x="4278242" y="2129410"/>
                </a:lnTo>
                <a:lnTo>
                  <a:pt x="4280413" y="2083742"/>
                </a:lnTo>
                <a:lnTo>
                  <a:pt x="4278084" y="2037701"/>
                </a:lnTo>
                <a:lnTo>
                  <a:pt x="4271129" y="1991598"/>
                </a:lnTo>
                <a:lnTo>
                  <a:pt x="4259422" y="1945742"/>
                </a:lnTo>
                <a:lnTo>
                  <a:pt x="4242839" y="1900445"/>
                </a:lnTo>
                <a:lnTo>
                  <a:pt x="3436142" y="0"/>
                </a:lnTo>
              </a:path>
              <a:path w="4280534" h="3563620">
                <a:moveTo>
                  <a:pt x="1194657" y="0"/>
                </a:moveTo>
                <a:lnTo>
                  <a:pt x="287200" y="385193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1843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xmlns="" id="{08EF50DC-DEF8-9A47-BF47-43B9C023652E}"/>
              </a:ext>
            </a:extLst>
          </p:cNvPr>
          <p:cNvSpPr/>
          <p:nvPr/>
        </p:nvSpPr>
        <p:spPr>
          <a:xfrm>
            <a:off x="11855249" y="5424372"/>
            <a:ext cx="7411720" cy="2132330"/>
          </a:xfrm>
          <a:custGeom>
            <a:avLst/>
            <a:gdLst/>
            <a:ahLst/>
            <a:cxnLst/>
            <a:rect l="l" t="t" r="r" b="b"/>
            <a:pathLst>
              <a:path w="7411719" h="2132329">
                <a:moveTo>
                  <a:pt x="6355586" y="0"/>
                </a:moveTo>
                <a:lnTo>
                  <a:pt x="1041842" y="34773"/>
                </a:lnTo>
                <a:lnTo>
                  <a:pt x="993845" y="36167"/>
                </a:lnTo>
                <a:lnTo>
                  <a:pt x="946416" y="39684"/>
                </a:lnTo>
                <a:lnTo>
                  <a:pt x="899601" y="45278"/>
                </a:lnTo>
                <a:lnTo>
                  <a:pt x="853446" y="52903"/>
                </a:lnTo>
                <a:lnTo>
                  <a:pt x="807996" y="62512"/>
                </a:lnTo>
                <a:lnTo>
                  <a:pt x="763299" y="74059"/>
                </a:lnTo>
                <a:lnTo>
                  <a:pt x="719399" y="87496"/>
                </a:lnTo>
                <a:lnTo>
                  <a:pt x="676343" y="102778"/>
                </a:lnTo>
                <a:lnTo>
                  <a:pt x="634177" y="119857"/>
                </a:lnTo>
                <a:lnTo>
                  <a:pt x="592946" y="138688"/>
                </a:lnTo>
                <a:lnTo>
                  <a:pt x="552697" y="159223"/>
                </a:lnTo>
                <a:lnTo>
                  <a:pt x="513476" y="181416"/>
                </a:lnTo>
                <a:lnTo>
                  <a:pt x="475329" y="205221"/>
                </a:lnTo>
                <a:lnTo>
                  <a:pt x="438301" y="230590"/>
                </a:lnTo>
                <a:lnTo>
                  <a:pt x="402438" y="257478"/>
                </a:lnTo>
                <a:lnTo>
                  <a:pt x="367787" y="285837"/>
                </a:lnTo>
                <a:lnTo>
                  <a:pt x="334394" y="315622"/>
                </a:lnTo>
                <a:lnTo>
                  <a:pt x="302304" y="346785"/>
                </a:lnTo>
                <a:lnTo>
                  <a:pt x="271564" y="379280"/>
                </a:lnTo>
                <a:lnTo>
                  <a:pt x="242219" y="413060"/>
                </a:lnTo>
                <a:lnTo>
                  <a:pt x="214316" y="448079"/>
                </a:lnTo>
                <a:lnTo>
                  <a:pt x="187900" y="484290"/>
                </a:lnTo>
                <a:lnTo>
                  <a:pt x="163017" y="521647"/>
                </a:lnTo>
                <a:lnTo>
                  <a:pt x="139714" y="560103"/>
                </a:lnTo>
                <a:lnTo>
                  <a:pt x="118036" y="599611"/>
                </a:lnTo>
                <a:lnTo>
                  <a:pt x="98030" y="640126"/>
                </a:lnTo>
                <a:lnTo>
                  <a:pt x="79740" y="681599"/>
                </a:lnTo>
                <a:lnTo>
                  <a:pt x="63214" y="723985"/>
                </a:lnTo>
                <a:lnTo>
                  <a:pt x="48497" y="767238"/>
                </a:lnTo>
                <a:lnTo>
                  <a:pt x="35636" y="811310"/>
                </a:lnTo>
                <a:lnTo>
                  <a:pt x="24675" y="856155"/>
                </a:lnTo>
                <a:lnTo>
                  <a:pt x="15662" y="901726"/>
                </a:lnTo>
                <a:lnTo>
                  <a:pt x="8642" y="947977"/>
                </a:lnTo>
                <a:lnTo>
                  <a:pt x="3661" y="994861"/>
                </a:lnTo>
                <a:lnTo>
                  <a:pt x="764" y="1042332"/>
                </a:lnTo>
                <a:lnTo>
                  <a:pt x="0" y="1090343"/>
                </a:lnTo>
                <a:lnTo>
                  <a:pt x="1393" y="1138340"/>
                </a:lnTo>
                <a:lnTo>
                  <a:pt x="4910" y="1185769"/>
                </a:lnTo>
                <a:lnTo>
                  <a:pt x="10504" y="1232584"/>
                </a:lnTo>
                <a:lnTo>
                  <a:pt x="18129" y="1278739"/>
                </a:lnTo>
                <a:lnTo>
                  <a:pt x="27738" y="1324189"/>
                </a:lnTo>
                <a:lnTo>
                  <a:pt x="39285" y="1368886"/>
                </a:lnTo>
                <a:lnTo>
                  <a:pt x="52722" y="1412786"/>
                </a:lnTo>
                <a:lnTo>
                  <a:pt x="68004" y="1455842"/>
                </a:lnTo>
                <a:lnTo>
                  <a:pt x="85083" y="1498009"/>
                </a:lnTo>
                <a:lnTo>
                  <a:pt x="103914" y="1539239"/>
                </a:lnTo>
                <a:lnTo>
                  <a:pt x="124449" y="1579488"/>
                </a:lnTo>
                <a:lnTo>
                  <a:pt x="146642" y="1618709"/>
                </a:lnTo>
                <a:lnTo>
                  <a:pt x="170447" y="1656857"/>
                </a:lnTo>
                <a:lnTo>
                  <a:pt x="195816" y="1693885"/>
                </a:lnTo>
                <a:lnTo>
                  <a:pt x="222704" y="1729747"/>
                </a:lnTo>
                <a:lnTo>
                  <a:pt x="251063" y="1764398"/>
                </a:lnTo>
                <a:lnTo>
                  <a:pt x="280848" y="1797791"/>
                </a:lnTo>
                <a:lnTo>
                  <a:pt x="312011" y="1829881"/>
                </a:lnTo>
                <a:lnTo>
                  <a:pt x="344506" y="1860621"/>
                </a:lnTo>
                <a:lnTo>
                  <a:pt x="378286" y="1889966"/>
                </a:lnTo>
                <a:lnTo>
                  <a:pt x="413305" y="1917869"/>
                </a:lnTo>
                <a:lnTo>
                  <a:pt x="449516" y="1944285"/>
                </a:lnTo>
                <a:lnTo>
                  <a:pt x="486873" y="1969168"/>
                </a:lnTo>
                <a:lnTo>
                  <a:pt x="525329" y="1992471"/>
                </a:lnTo>
                <a:lnTo>
                  <a:pt x="564838" y="2014149"/>
                </a:lnTo>
                <a:lnTo>
                  <a:pt x="605352" y="2034156"/>
                </a:lnTo>
                <a:lnTo>
                  <a:pt x="646825" y="2052445"/>
                </a:lnTo>
                <a:lnTo>
                  <a:pt x="689212" y="2068971"/>
                </a:lnTo>
                <a:lnTo>
                  <a:pt x="732464" y="2083688"/>
                </a:lnTo>
                <a:lnTo>
                  <a:pt x="776536" y="2096550"/>
                </a:lnTo>
                <a:lnTo>
                  <a:pt x="821381" y="2107510"/>
                </a:lnTo>
                <a:lnTo>
                  <a:pt x="866952" y="2116524"/>
                </a:lnTo>
                <a:lnTo>
                  <a:pt x="913203" y="2123544"/>
                </a:lnTo>
                <a:lnTo>
                  <a:pt x="960087" y="2128525"/>
                </a:lnTo>
                <a:lnTo>
                  <a:pt x="1007558" y="2131421"/>
                </a:lnTo>
                <a:lnTo>
                  <a:pt x="1055569" y="2132186"/>
                </a:lnTo>
                <a:lnTo>
                  <a:pt x="6369313" y="2097412"/>
                </a:lnTo>
                <a:lnTo>
                  <a:pt x="6417310" y="2096019"/>
                </a:lnTo>
                <a:lnTo>
                  <a:pt x="6464739" y="2092502"/>
                </a:lnTo>
                <a:lnTo>
                  <a:pt x="6511554" y="2086907"/>
                </a:lnTo>
                <a:lnTo>
                  <a:pt x="6557710" y="2079282"/>
                </a:lnTo>
                <a:lnTo>
                  <a:pt x="6603159" y="2069673"/>
                </a:lnTo>
                <a:lnTo>
                  <a:pt x="6647857" y="2058127"/>
                </a:lnTo>
                <a:lnTo>
                  <a:pt x="6691756" y="2044689"/>
                </a:lnTo>
                <a:lnTo>
                  <a:pt x="6734812" y="2029408"/>
                </a:lnTo>
                <a:lnTo>
                  <a:pt x="6776979" y="2012328"/>
                </a:lnTo>
                <a:lnTo>
                  <a:pt x="6818209" y="1993498"/>
                </a:lnTo>
                <a:lnTo>
                  <a:pt x="6858458" y="1972962"/>
                </a:lnTo>
                <a:lnTo>
                  <a:pt x="6897679" y="1950769"/>
                </a:lnTo>
                <a:lnTo>
                  <a:pt x="6935827" y="1926965"/>
                </a:lnTo>
                <a:lnTo>
                  <a:pt x="6972855" y="1901595"/>
                </a:lnTo>
                <a:lnTo>
                  <a:pt x="7008717" y="1874707"/>
                </a:lnTo>
                <a:lnTo>
                  <a:pt x="7043368" y="1846348"/>
                </a:lnTo>
                <a:lnTo>
                  <a:pt x="7076761" y="1816564"/>
                </a:lnTo>
                <a:lnTo>
                  <a:pt x="7108851" y="1785401"/>
                </a:lnTo>
                <a:lnTo>
                  <a:pt x="7139591" y="1752906"/>
                </a:lnTo>
                <a:lnTo>
                  <a:pt x="7168936" y="1719125"/>
                </a:lnTo>
                <a:lnTo>
                  <a:pt x="7196840" y="1684106"/>
                </a:lnTo>
                <a:lnTo>
                  <a:pt x="7223256" y="1647895"/>
                </a:lnTo>
                <a:lnTo>
                  <a:pt x="7248138" y="1610538"/>
                </a:lnTo>
                <a:lnTo>
                  <a:pt x="7271441" y="1572082"/>
                </a:lnTo>
                <a:lnTo>
                  <a:pt x="7293119" y="1532574"/>
                </a:lnTo>
                <a:lnTo>
                  <a:pt x="7313126" y="1492060"/>
                </a:lnTo>
                <a:lnTo>
                  <a:pt x="7331415" y="1450586"/>
                </a:lnTo>
                <a:lnTo>
                  <a:pt x="7347941" y="1408200"/>
                </a:lnTo>
                <a:lnTo>
                  <a:pt x="7362658" y="1364948"/>
                </a:lnTo>
                <a:lnTo>
                  <a:pt x="7375520" y="1320876"/>
                </a:lnTo>
                <a:lnTo>
                  <a:pt x="7386480" y="1276031"/>
                </a:lnTo>
                <a:lnTo>
                  <a:pt x="7395494" y="1230460"/>
                </a:lnTo>
                <a:lnTo>
                  <a:pt x="7402514" y="1184208"/>
                </a:lnTo>
                <a:lnTo>
                  <a:pt x="7407495" y="1137324"/>
                </a:lnTo>
                <a:lnTo>
                  <a:pt x="7410391" y="1089853"/>
                </a:lnTo>
                <a:lnTo>
                  <a:pt x="7411156" y="1041842"/>
                </a:lnTo>
                <a:lnTo>
                  <a:pt x="7409763" y="993845"/>
                </a:lnTo>
                <a:lnTo>
                  <a:pt x="7406246" y="946416"/>
                </a:lnTo>
                <a:lnTo>
                  <a:pt x="7400651" y="899601"/>
                </a:lnTo>
                <a:lnTo>
                  <a:pt x="7393026" y="853446"/>
                </a:lnTo>
                <a:lnTo>
                  <a:pt x="7383417" y="807996"/>
                </a:lnTo>
                <a:lnTo>
                  <a:pt x="7371871" y="763298"/>
                </a:lnTo>
                <a:lnTo>
                  <a:pt x="7358433" y="719398"/>
                </a:lnTo>
                <a:lnTo>
                  <a:pt x="7343152" y="676342"/>
                </a:lnTo>
                <a:lnTo>
                  <a:pt x="7326072" y="634175"/>
                </a:lnTo>
                <a:lnTo>
                  <a:pt x="7307242" y="592945"/>
                </a:lnTo>
                <a:lnTo>
                  <a:pt x="7286706" y="552695"/>
                </a:lnTo>
                <a:lnTo>
                  <a:pt x="7264513" y="513474"/>
                </a:lnTo>
                <a:lnTo>
                  <a:pt x="7240709" y="475326"/>
                </a:lnTo>
                <a:lnTo>
                  <a:pt x="7215339" y="438298"/>
                </a:lnTo>
                <a:lnTo>
                  <a:pt x="7188451" y="402435"/>
                </a:lnTo>
                <a:lnTo>
                  <a:pt x="7160092" y="367784"/>
                </a:lnTo>
                <a:lnTo>
                  <a:pt x="7130308" y="334391"/>
                </a:lnTo>
                <a:lnTo>
                  <a:pt x="7099145" y="302301"/>
                </a:lnTo>
                <a:lnTo>
                  <a:pt x="7066650" y="271560"/>
                </a:lnTo>
                <a:lnTo>
                  <a:pt x="7032869" y="242215"/>
                </a:lnTo>
                <a:lnTo>
                  <a:pt x="6997850" y="214311"/>
                </a:lnTo>
                <a:lnTo>
                  <a:pt x="6961639" y="187895"/>
                </a:lnTo>
                <a:lnTo>
                  <a:pt x="6924282" y="163013"/>
                </a:lnTo>
                <a:lnTo>
                  <a:pt x="6885826" y="139709"/>
                </a:lnTo>
                <a:lnTo>
                  <a:pt x="6846318" y="118032"/>
                </a:lnTo>
                <a:lnTo>
                  <a:pt x="6805804" y="98025"/>
                </a:lnTo>
                <a:lnTo>
                  <a:pt x="6764330" y="79736"/>
                </a:lnTo>
                <a:lnTo>
                  <a:pt x="6721944" y="63210"/>
                </a:lnTo>
                <a:lnTo>
                  <a:pt x="6678692" y="48493"/>
                </a:lnTo>
                <a:lnTo>
                  <a:pt x="6634620" y="35632"/>
                </a:lnTo>
                <a:lnTo>
                  <a:pt x="6589775" y="24672"/>
                </a:lnTo>
                <a:lnTo>
                  <a:pt x="6544204" y="15659"/>
                </a:lnTo>
                <a:lnTo>
                  <a:pt x="6497952" y="8639"/>
                </a:lnTo>
                <a:lnTo>
                  <a:pt x="6451068" y="3659"/>
                </a:lnTo>
                <a:lnTo>
                  <a:pt x="6403597" y="764"/>
                </a:lnTo>
                <a:lnTo>
                  <a:pt x="63555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xmlns="" id="{C89496E5-986D-FA4C-8DE7-92D958E1E17D}"/>
              </a:ext>
            </a:extLst>
          </p:cNvPr>
          <p:cNvSpPr txBox="1"/>
          <p:nvPr/>
        </p:nvSpPr>
        <p:spPr>
          <a:xfrm>
            <a:off x="12338050" y="5859702"/>
            <a:ext cx="6400800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«__.__.19__»</a:t>
            </a:r>
          </a:p>
        </p:txBody>
      </p:sp>
      <p:grpSp>
        <p:nvGrpSpPr>
          <p:cNvPr id="4" name="object 4">
            <a:extLst>
              <a:ext uri="{FF2B5EF4-FFF2-40B4-BE49-F238E27FC236}">
                <a16:creationId xmlns:a16="http://schemas.microsoft.com/office/drawing/2014/main" xmlns="" id="{3B4D6EC5-3E6D-B04E-8502-40EBD8A6C775}"/>
              </a:ext>
            </a:extLst>
          </p:cNvPr>
          <p:cNvGrpSpPr/>
          <p:nvPr/>
        </p:nvGrpSpPr>
        <p:grpSpPr>
          <a:xfrm rot="10800000"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405945A7-FE13-2448-B67E-333BC51B3CB8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5773104C-9EB3-1B4B-9209-9BABD74B7E82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>
            <a:extLst>
              <a:ext uri="{FF2B5EF4-FFF2-40B4-BE49-F238E27FC236}">
                <a16:creationId xmlns:a16="http://schemas.microsoft.com/office/drawing/2014/main" xmlns="" id="{BB4A2380-FC20-9A4C-901A-54B0769F5430}"/>
              </a:ext>
            </a:extLst>
          </p:cNvPr>
          <p:cNvSpPr txBox="1"/>
          <p:nvPr/>
        </p:nvSpPr>
        <p:spPr>
          <a:xfrm>
            <a:off x="824970" y="1497485"/>
            <a:ext cx="78554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heißt die Karikatur  von Walter Hanel?</a:t>
            </a: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BB81A5CC-91CC-194A-89CF-B168F2632844}"/>
              </a:ext>
            </a:extLst>
          </p:cNvPr>
          <p:cNvSpPr/>
          <p:nvPr/>
        </p:nvSpPr>
        <p:spPr>
          <a:xfrm>
            <a:off x="0" y="6526902"/>
            <a:ext cx="4361815" cy="4782185"/>
          </a:xfrm>
          <a:custGeom>
            <a:avLst/>
            <a:gdLst/>
            <a:ahLst/>
            <a:cxnLst/>
            <a:rect l="l" t="t" r="r" b="b"/>
            <a:pathLst>
              <a:path w="4361815" h="4782184">
                <a:moveTo>
                  <a:pt x="4135267" y="4781653"/>
                </a:moveTo>
                <a:lnTo>
                  <a:pt x="4154132" y="4730527"/>
                </a:lnTo>
                <a:lnTo>
                  <a:pt x="4169336" y="4687318"/>
                </a:lnTo>
                <a:lnTo>
                  <a:pt x="4183994" y="4643856"/>
                </a:lnTo>
                <a:lnTo>
                  <a:pt x="4198102" y="4600144"/>
                </a:lnTo>
                <a:lnTo>
                  <a:pt x="4211656" y="4556185"/>
                </a:lnTo>
                <a:lnTo>
                  <a:pt x="4224652" y="4511985"/>
                </a:lnTo>
                <a:lnTo>
                  <a:pt x="4237085" y="4467547"/>
                </a:lnTo>
                <a:lnTo>
                  <a:pt x="4248952" y="4422875"/>
                </a:lnTo>
                <a:lnTo>
                  <a:pt x="4260249" y="4377974"/>
                </a:lnTo>
                <a:lnTo>
                  <a:pt x="4270970" y="4332847"/>
                </a:lnTo>
                <a:lnTo>
                  <a:pt x="4281113" y="4287499"/>
                </a:lnTo>
                <a:lnTo>
                  <a:pt x="4290673" y="4241933"/>
                </a:lnTo>
                <a:lnTo>
                  <a:pt x="4299646" y="4196155"/>
                </a:lnTo>
                <a:lnTo>
                  <a:pt x="4308028" y="4150167"/>
                </a:lnTo>
                <a:lnTo>
                  <a:pt x="4315815" y="4103975"/>
                </a:lnTo>
                <a:lnTo>
                  <a:pt x="4323002" y="4057582"/>
                </a:lnTo>
                <a:lnTo>
                  <a:pt x="4329586" y="4010992"/>
                </a:lnTo>
                <a:lnTo>
                  <a:pt x="4335562" y="3964210"/>
                </a:lnTo>
                <a:lnTo>
                  <a:pt x="4340927" y="3917239"/>
                </a:lnTo>
                <a:lnTo>
                  <a:pt x="4345676" y="3870084"/>
                </a:lnTo>
                <a:lnTo>
                  <a:pt x="4349805" y="3822748"/>
                </a:lnTo>
                <a:lnTo>
                  <a:pt x="4353310" y="3775236"/>
                </a:lnTo>
                <a:lnTo>
                  <a:pt x="4356188" y="3727553"/>
                </a:lnTo>
                <a:lnTo>
                  <a:pt x="4358432" y="3679701"/>
                </a:lnTo>
                <a:lnTo>
                  <a:pt x="4360041" y="3631686"/>
                </a:lnTo>
                <a:lnTo>
                  <a:pt x="4361009" y="3583511"/>
                </a:lnTo>
                <a:lnTo>
                  <a:pt x="4361333" y="3535180"/>
                </a:lnTo>
                <a:lnTo>
                  <a:pt x="4361009" y="3486849"/>
                </a:lnTo>
                <a:lnTo>
                  <a:pt x="4360041" y="3438674"/>
                </a:lnTo>
                <a:lnTo>
                  <a:pt x="4358432" y="3390659"/>
                </a:lnTo>
                <a:lnTo>
                  <a:pt x="4356188" y="3342807"/>
                </a:lnTo>
                <a:lnTo>
                  <a:pt x="4353310" y="3295123"/>
                </a:lnTo>
                <a:lnTo>
                  <a:pt x="4349805" y="3247612"/>
                </a:lnTo>
                <a:lnTo>
                  <a:pt x="4345676" y="3200276"/>
                </a:lnTo>
                <a:lnTo>
                  <a:pt x="4340927" y="3153121"/>
                </a:lnTo>
                <a:lnTo>
                  <a:pt x="4335562" y="3106150"/>
                </a:lnTo>
                <a:lnTo>
                  <a:pt x="4329586" y="3059368"/>
                </a:lnTo>
                <a:lnTo>
                  <a:pt x="4323002" y="3012778"/>
                </a:lnTo>
                <a:lnTo>
                  <a:pt x="4315815" y="2966385"/>
                </a:lnTo>
                <a:lnTo>
                  <a:pt x="4308028" y="2920192"/>
                </a:lnTo>
                <a:lnTo>
                  <a:pt x="4299646" y="2874205"/>
                </a:lnTo>
                <a:lnTo>
                  <a:pt x="4290673" y="2828426"/>
                </a:lnTo>
                <a:lnTo>
                  <a:pt x="4281113" y="2782861"/>
                </a:lnTo>
                <a:lnTo>
                  <a:pt x="4270970" y="2737513"/>
                </a:lnTo>
                <a:lnTo>
                  <a:pt x="4260249" y="2692386"/>
                </a:lnTo>
                <a:lnTo>
                  <a:pt x="4248952" y="2647485"/>
                </a:lnTo>
                <a:lnTo>
                  <a:pt x="4237085" y="2602813"/>
                </a:lnTo>
                <a:lnTo>
                  <a:pt x="4224652" y="2558375"/>
                </a:lnTo>
                <a:lnTo>
                  <a:pt x="4211656" y="2514174"/>
                </a:lnTo>
                <a:lnTo>
                  <a:pt x="4198102" y="2470216"/>
                </a:lnTo>
                <a:lnTo>
                  <a:pt x="4183994" y="2426504"/>
                </a:lnTo>
                <a:lnTo>
                  <a:pt x="4169336" y="2383041"/>
                </a:lnTo>
                <a:lnTo>
                  <a:pt x="4154132" y="2339833"/>
                </a:lnTo>
                <a:lnTo>
                  <a:pt x="4138386" y="2296883"/>
                </a:lnTo>
                <a:lnTo>
                  <a:pt x="4122103" y="2254196"/>
                </a:lnTo>
                <a:lnTo>
                  <a:pt x="4105286" y="2211775"/>
                </a:lnTo>
                <a:lnTo>
                  <a:pt x="4087939" y="2169625"/>
                </a:lnTo>
                <a:lnTo>
                  <a:pt x="4070067" y="2127749"/>
                </a:lnTo>
                <a:lnTo>
                  <a:pt x="4051674" y="2086152"/>
                </a:lnTo>
                <a:lnTo>
                  <a:pt x="4032763" y="2044839"/>
                </a:lnTo>
                <a:lnTo>
                  <a:pt x="4013340" y="2003812"/>
                </a:lnTo>
                <a:lnTo>
                  <a:pt x="3993408" y="1963077"/>
                </a:lnTo>
                <a:lnTo>
                  <a:pt x="3972971" y="1922637"/>
                </a:lnTo>
                <a:lnTo>
                  <a:pt x="3952033" y="1882496"/>
                </a:lnTo>
                <a:lnTo>
                  <a:pt x="3930598" y="1842659"/>
                </a:lnTo>
                <a:lnTo>
                  <a:pt x="3908671" y="1803129"/>
                </a:lnTo>
                <a:lnTo>
                  <a:pt x="3886256" y="1763911"/>
                </a:lnTo>
                <a:lnTo>
                  <a:pt x="3863356" y="1725009"/>
                </a:lnTo>
                <a:lnTo>
                  <a:pt x="3839976" y="1686427"/>
                </a:lnTo>
                <a:lnTo>
                  <a:pt x="3816120" y="1648169"/>
                </a:lnTo>
                <a:lnTo>
                  <a:pt x="3791792" y="1610239"/>
                </a:lnTo>
                <a:lnTo>
                  <a:pt x="3766997" y="1572641"/>
                </a:lnTo>
                <a:lnTo>
                  <a:pt x="3741737" y="1535380"/>
                </a:lnTo>
                <a:lnTo>
                  <a:pt x="3716018" y="1498459"/>
                </a:lnTo>
                <a:lnTo>
                  <a:pt x="3689843" y="1461883"/>
                </a:lnTo>
                <a:lnTo>
                  <a:pt x="3663217" y="1425656"/>
                </a:lnTo>
                <a:lnTo>
                  <a:pt x="3636144" y="1389781"/>
                </a:lnTo>
                <a:lnTo>
                  <a:pt x="3608627" y="1354263"/>
                </a:lnTo>
                <a:lnTo>
                  <a:pt x="3580672" y="1319106"/>
                </a:lnTo>
                <a:lnTo>
                  <a:pt x="3552281" y="1284315"/>
                </a:lnTo>
                <a:lnTo>
                  <a:pt x="3523460" y="1249892"/>
                </a:lnTo>
                <a:lnTo>
                  <a:pt x="3494211" y="1215843"/>
                </a:lnTo>
                <a:lnTo>
                  <a:pt x="3464540" y="1182172"/>
                </a:lnTo>
                <a:lnTo>
                  <a:pt x="3434451" y="1148882"/>
                </a:lnTo>
                <a:lnTo>
                  <a:pt x="3403947" y="1115978"/>
                </a:lnTo>
                <a:lnTo>
                  <a:pt x="3373033" y="1083463"/>
                </a:lnTo>
                <a:lnTo>
                  <a:pt x="3341712" y="1051343"/>
                </a:lnTo>
                <a:lnTo>
                  <a:pt x="3309990" y="1019620"/>
                </a:lnTo>
                <a:lnTo>
                  <a:pt x="3277869" y="988300"/>
                </a:lnTo>
                <a:lnTo>
                  <a:pt x="3245354" y="957385"/>
                </a:lnTo>
                <a:lnTo>
                  <a:pt x="3212450" y="926881"/>
                </a:lnTo>
                <a:lnTo>
                  <a:pt x="3179160" y="896792"/>
                </a:lnTo>
                <a:lnTo>
                  <a:pt x="3145489" y="867121"/>
                </a:lnTo>
                <a:lnTo>
                  <a:pt x="3111440" y="837873"/>
                </a:lnTo>
                <a:lnTo>
                  <a:pt x="3077017" y="809051"/>
                </a:lnTo>
                <a:lnTo>
                  <a:pt x="3042226" y="780661"/>
                </a:lnTo>
                <a:lnTo>
                  <a:pt x="3007069" y="752705"/>
                </a:lnTo>
                <a:lnTo>
                  <a:pt x="2971551" y="725188"/>
                </a:lnTo>
                <a:lnTo>
                  <a:pt x="2935677" y="698115"/>
                </a:lnTo>
                <a:lnTo>
                  <a:pt x="2899449" y="671489"/>
                </a:lnTo>
                <a:lnTo>
                  <a:pt x="2862873" y="645314"/>
                </a:lnTo>
                <a:lnTo>
                  <a:pt x="2825952" y="619595"/>
                </a:lnTo>
                <a:lnTo>
                  <a:pt x="2788691" y="594336"/>
                </a:lnTo>
                <a:lnTo>
                  <a:pt x="2751093" y="569540"/>
                </a:lnTo>
                <a:lnTo>
                  <a:pt x="2713163" y="545212"/>
                </a:lnTo>
                <a:lnTo>
                  <a:pt x="2674905" y="521356"/>
                </a:lnTo>
                <a:lnTo>
                  <a:pt x="2636323" y="497976"/>
                </a:lnTo>
                <a:lnTo>
                  <a:pt x="2597421" y="475077"/>
                </a:lnTo>
                <a:lnTo>
                  <a:pt x="2558203" y="452661"/>
                </a:lnTo>
                <a:lnTo>
                  <a:pt x="2518674" y="430734"/>
                </a:lnTo>
                <a:lnTo>
                  <a:pt x="2478836" y="409300"/>
                </a:lnTo>
                <a:lnTo>
                  <a:pt x="2438696" y="388362"/>
                </a:lnTo>
                <a:lnTo>
                  <a:pt x="2398256" y="367924"/>
                </a:lnTo>
                <a:lnTo>
                  <a:pt x="2357520" y="347992"/>
                </a:lnTo>
                <a:lnTo>
                  <a:pt x="2316493" y="328569"/>
                </a:lnTo>
                <a:lnTo>
                  <a:pt x="2275180" y="309658"/>
                </a:lnTo>
                <a:lnTo>
                  <a:pt x="2233583" y="291265"/>
                </a:lnTo>
                <a:lnTo>
                  <a:pt x="2191708" y="273393"/>
                </a:lnTo>
                <a:lnTo>
                  <a:pt x="2149557" y="256047"/>
                </a:lnTo>
                <a:lnTo>
                  <a:pt x="2107136" y="239229"/>
                </a:lnTo>
                <a:lnTo>
                  <a:pt x="2064449" y="222946"/>
                </a:lnTo>
                <a:lnTo>
                  <a:pt x="2021499" y="207200"/>
                </a:lnTo>
                <a:lnTo>
                  <a:pt x="1978291" y="191996"/>
                </a:lnTo>
                <a:lnTo>
                  <a:pt x="1934829" y="177338"/>
                </a:lnTo>
                <a:lnTo>
                  <a:pt x="1891116" y="163230"/>
                </a:lnTo>
                <a:lnTo>
                  <a:pt x="1847158" y="149676"/>
                </a:lnTo>
                <a:lnTo>
                  <a:pt x="1802957" y="136680"/>
                </a:lnTo>
                <a:lnTo>
                  <a:pt x="1758519" y="124247"/>
                </a:lnTo>
                <a:lnTo>
                  <a:pt x="1713848" y="112380"/>
                </a:lnTo>
                <a:lnTo>
                  <a:pt x="1668946" y="101084"/>
                </a:lnTo>
                <a:lnTo>
                  <a:pt x="1623819" y="90362"/>
                </a:lnTo>
                <a:lnTo>
                  <a:pt x="1578471" y="80219"/>
                </a:lnTo>
                <a:lnTo>
                  <a:pt x="1532906" y="70659"/>
                </a:lnTo>
                <a:lnTo>
                  <a:pt x="1487128" y="61686"/>
                </a:lnTo>
                <a:lnTo>
                  <a:pt x="1441140" y="53304"/>
                </a:lnTo>
                <a:lnTo>
                  <a:pt x="1394948" y="45517"/>
                </a:lnTo>
                <a:lnTo>
                  <a:pt x="1348555" y="38330"/>
                </a:lnTo>
                <a:lnTo>
                  <a:pt x="1301965" y="31746"/>
                </a:lnTo>
                <a:lnTo>
                  <a:pt x="1255182" y="25770"/>
                </a:lnTo>
                <a:lnTo>
                  <a:pt x="1208211" y="20405"/>
                </a:lnTo>
                <a:lnTo>
                  <a:pt x="1161056" y="15656"/>
                </a:lnTo>
                <a:lnTo>
                  <a:pt x="1113721" y="11527"/>
                </a:lnTo>
                <a:lnTo>
                  <a:pt x="1066209" y="8022"/>
                </a:lnTo>
                <a:lnTo>
                  <a:pt x="1018525" y="5145"/>
                </a:lnTo>
                <a:lnTo>
                  <a:pt x="970674" y="2900"/>
                </a:lnTo>
                <a:lnTo>
                  <a:pt x="922658" y="1291"/>
                </a:lnTo>
                <a:lnTo>
                  <a:pt x="874483" y="323"/>
                </a:lnTo>
                <a:lnTo>
                  <a:pt x="826152" y="0"/>
                </a:lnTo>
                <a:lnTo>
                  <a:pt x="777822" y="323"/>
                </a:lnTo>
                <a:lnTo>
                  <a:pt x="729647" y="1291"/>
                </a:lnTo>
                <a:lnTo>
                  <a:pt x="681631" y="2900"/>
                </a:lnTo>
                <a:lnTo>
                  <a:pt x="633779" y="5145"/>
                </a:lnTo>
                <a:lnTo>
                  <a:pt x="586096" y="8022"/>
                </a:lnTo>
                <a:lnTo>
                  <a:pt x="538584" y="11527"/>
                </a:lnTo>
                <a:lnTo>
                  <a:pt x="491249" y="15656"/>
                </a:lnTo>
                <a:lnTo>
                  <a:pt x="444093" y="20405"/>
                </a:lnTo>
                <a:lnTo>
                  <a:pt x="397123" y="25770"/>
                </a:lnTo>
                <a:lnTo>
                  <a:pt x="350340" y="31746"/>
                </a:lnTo>
                <a:lnTo>
                  <a:pt x="303750" y="38330"/>
                </a:lnTo>
                <a:lnTo>
                  <a:pt x="257357" y="45517"/>
                </a:lnTo>
                <a:lnTo>
                  <a:pt x="211165" y="53304"/>
                </a:lnTo>
                <a:lnTo>
                  <a:pt x="165177" y="61686"/>
                </a:lnTo>
                <a:lnTo>
                  <a:pt x="119399" y="70659"/>
                </a:lnTo>
                <a:lnTo>
                  <a:pt x="73833" y="80219"/>
                </a:lnTo>
                <a:lnTo>
                  <a:pt x="28485" y="90362"/>
                </a:lnTo>
                <a:lnTo>
                  <a:pt x="0" y="97130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>
            <a:extLst>
              <a:ext uri="{FF2B5EF4-FFF2-40B4-BE49-F238E27FC236}">
                <a16:creationId xmlns:a16="http://schemas.microsoft.com/office/drawing/2014/main" xmlns="" id="{478AE5B4-DBBB-524C-B9EE-4F05003AE5B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25787" y="3364274"/>
            <a:ext cx="8576509" cy="6846737"/>
          </a:xfrm>
          <a:prstGeom prst="rect">
            <a:avLst/>
          </a:prstGeom>
          <a:effectLst>
            <a:outerShdw dist="279400" dir="7800000" sx="103000" sy="103000" algn="ctr" rotWithShape="0">
              <a:srgbClr val="A0C814"/>
            </a:outerShdw>
          </a:effectLst>
        </p:spPr>
      </p:pic>
      <p:sp>
        <p:nvSpPr>
          <p:cNvPr id="15" name="Freeform 14">
            <a:extLst>
              <a:ext uri="{FF2B5EF4-FFF2-40B4-BE49-F238E27FC236}">
                <a16:creationId xmlns:a16="http://schemas.microsoft.com/office/drawing/2014/main" xmlns="" id="{E279D768-9EEE-E340-A410-7569DDD3F095}"/>
              </a:ext>
            </a:extLst>
          </p:cNvPr>
          <p:cNvSpPr/>
          <p:nvPr/>
        </p:nvSpPr>
        <p:spPr>
          <a:xfrm>
            <a:off x="12717042" y="1896"/>
            <a:ext cx="5183878" cy="4045033"/>
          </a:xfrm>
          <a:custGeom>
            <a:avLst/>
            <a:gdLst>
              <a:gd name="connsiteX0" fmla="*/ 1066840 w 4191270"/>
              <a:gd name="connsiteY0" fmla="*/ 0 h 3270491"/>
              <a:gd name="connsiteX1" fmla="*/ 2369155 w 4191270"/>
              <a:gd name="connsiteY1" fmla="*/ 0 h 3270491"/>
              <a:gd name="connsiteX2" fmla="*/ 2393268 w 4191270"/>
              <a:gd name="connsiteY2" fmla="*/ 43457 h 3270491"/>
              <a:gd name="connsiteX3" fmla="*/ 2420747 w 4191270"/>
              <a:gd name="connsiteY3" fmla="*/ 94365 h 3270491"/>
              <a:gd name="connsiteX4" fmla="*/ 2448010 w 4191270"/>
              <a:gd name="connsiteY4" fmla="*/ 146279 h 3270491"/>
              <a:gd name="connsiteX5" fmla="*/ 2475036 w 4191270"/>
              <a:gd name="connsiteY5" fmla="*/ 199174 h 3270491"/>
              <a:gd name="connsiteX6" fmla="*/ 2501809 w 4191270"/>
              <a:gd name="connsiteY6" fmla="*/ 253027 h 3270491"/>
              <a:gd name="connsiteX7" fmla="*/ 2528310 w 4191270"/>
              <a:gd name="connsiteY7" fmla="*/ 307815 h 3270491"/>
              <a:gd name="connsiteX8" fmla="*/ 2587690 w 4191270"/>
              <a:gd name="connsiteY8" fmla="*/ 294483 h 3270491"/>
              <a:gd name="connsiteX9" fmla="*/ 2646485 w 4191270"/>
              <a:gd name="connsiteY9" fmla="*/ 281965 h 3270491"/>
              <a:gd name="connsiteX10" fmla="*/ 2704663 w 4191270"/>
              <a:gd name="connsiteY10" fmla="*/ 270260 h 3270491"/>
              <a:gd name="connsiteX11" fmla="*/ 2762194 w 4191270"/>
              <a:gd name="connsiteY11" fmla="*/ 259371 h 3270491"/>
              <a:gd name="connsiteX12" fmla="*/ 2819047 w 4191270"/>
              <a:gd name="connsiteY12" fmla="*/ 249296 h 3270491"/>
              <a:gd name="connsiteX13" fmla="*/ 2875192 w 4191270"/>
              <a:gd name="connsiteY13" fmla="*/ 240035 h 3270491"/>
              <a:gd name="connsiteX14" fmla="*/ 2930600 w 4191270"/>
              <a:gd name="connsiteY14" fmla="*/ 231591 h 3270491"/>
              <a:gd name="connsiteX15" fmla="*/ 2985238 w 4191270"/>
              <a:gd name="connsiteY15" fmla="*/ 223964 h 3270491"/>
              <a:gd name="connsiteX16" fmla="*/ 3039076 w 4191270"/>
              <a:gd name="connsiteY16" fmla="*/ 217153 h 3270491"/>
              <a:gd name="connsiteX17" fmla="*/ 3092084 w 4191270"/>
              <a:gd name="connsiteY17" fmla="*/ 211159 h 3270491"/>
              <a:gd name="connsiteX18" fmla="*/ 3144232 w 4191270"/>
              <a:gd name="connsiteY18" fmla="*/ 205982 h 3270491"/>
              <a:gd name="connsiteX19" fmla="*/ 3195490 w 4191270"/>
              <a:gd name="connsiteY19" fmla="*/ 201625 h 3270491"/>
              <a:gd name="connsiteX20" fmla="*/ 3245826 w 4191270"/>
              <a:gd name="connsiteY20" fmla="*/ 198085 h 3270491"/>
              <a:gd name="connsiteX21" fmla="*/ 3295210 w 4191270"/>
              <a:gd name="connsiteY21" fmla="*/ 195364 h 3270491"/>
              <a:gd name="connsiteX22" fmla="*/ 3343612 w 4191270"/>
              <a:gd name="connsiteY22" fmla="*/ 193463 h 3270491"/>
              <a:gd name="connsiteX23" fmla="*/ 3391002 w 4191270"/>
              <a:gd name="connsiteY23" fmla="*/ 192381 h 3270491"/>
              <a:gd name="connsiteX24" fmla="*/ 3437348 w 4191270"/>
              <a:gd name="connsiteY24" fmla="*/ 192120 h 3270491"/>
              <a:gd name="connsiteX25" fmla="*/ 3482620 w 4191270"/>
              <a:gd name="connsiteY25" fmla="*/ 192680 h 3270491"/>
              <a:gd name="connsiteX26" fmla="*/ 3526788 w 4191270"/>
              <a:gd name="connsiteY26" fmla="*/ 194061 h 3270491"/>
              <a:gd name="connsiteX27" fmla="*/ 3569822 w 4191270"/>
              <a:gd name="connsiteY27" fmla="*/ 196264 h 3270491"/>
              <a:gd name="connsiteX28" fmla="*/ 3611692 w 4191270"/>
              <a:gd name="connsiteY28" fmla="*/ 199288 h 3270491"/>
              <a:gd name="connsiteX29" fmla="*/ 3652366 w 4191270"/>
              <a:gd name="connsiteY29" fmla="*/ 203135 h 3270491"/>
              <a:gd name="connsiteX30" fmla="*/ 3691812 w 4191270"/>
              <a:gd name="connsiteY30" fmla="*/ 207806 h 3270491"/>
              <a:gd name="connsiteX31" fmla="*/ 3730002 w 4191270"/>
              <a:gd name="connsiteY31" fmla="*/ 213300 h 3270491"/>
              <a:gd name="connsiteX32" fmla="*/ 3766908 w 4191270"/>
              <a:gd name="connsiteY32" fmla="*/ 219618 h 3270491"/>
              <a:gd name="connsiteX33" fmla="*/ 3802494 w 4191270"/>
              <a:gd name="connsiteY33" fmla="*/ 226759 h 3270491"/>
              <a:gd name="connsiteX34" fmla="*/ 3836732 w 4191270"/>
              <a:gd name="connsiteY34" fmla="*/ 234727 h 3270491"/>
              <a:gd name="connsiteX35" fmla="*/ 3869594 w 4191270"/>
              <a:gd name="connsiteY35" fmla="*/ 243519 h 3270491"/>
              <a:gd name="connsiteX36" fmla="*/ 3931058 w 4191270"/>
              <a:gd name="connsiteY36" fmla="*/ 263582 h 3270491"/>
              <a:gd name="connsiteX37" fmla="*/ 3986642 w 4191270"/>
              <a:gd name="connsiteY37" fmla="*/ 286952 h 3270491"/>
              <a:gd name="connsiteX38" fmla="*/ 4036106 w 4191270"/>
              <a:gd name="connsiteY38" fmla="*/ 313632 h 3270491"/>
              <a:gd name="connsiteX39" fmla="*/ 4079202 w 4191270"/>
              <a:gd name="connsiteY39" fmla="*/ 343626 h 3270491"/>
              <a:gd name="connsiteX40" fmla="*/ 4115688 w 4191270"/>
              <a:gd name="connsiteY40" fmla="*/ 376938 h 3270491"/>
              <a:gd name="connsiteX41" fmla="*/ 4145320 w 4191270"/>
              <a:gd name="connsiteY41" fmla="*/ 413571 h 3270491"/>
              <a:gd name="connsiteX42" fmla="*/ 4167854 w 4191270"/>
              <a:gd name="connsiteY42" fmla="*/ 453529 h 3270491"/>
              <a:gd name="connsiteX43" fmla="*/ 4182898 w 4191270"/>
              <a:gd name="connsiteY43" fmla="*/ 496244 h 3270491"/>
              <a:gd name="connsiteX44" fmla="*/ 4190318 w 4191270"/>
              <a:gd name="connsiteY44" fmla="*/ 540660 h 3270491"/>
              <a:gd name="connsiteX45" fmla="*/ 4191270 w 4191270"/>
              <a:gd name="connsiteY45" fmla="*/ 563555 h 3270491"/>
              <a:gd name="connsiteX46" fmla="*/ 4190412 w 4191270"/>
              <a:gd name="connsiteY46" fmla="*/ 586884 h 3270491"/>
              <a:gd name="connsiteX47" fmla="*/ 4183364 w 4191270"/>
              <a:gd name="connsiteY47" fmla="*/ 634771 h 3270491"/>
              <a:gd name="connsiteX48" fmla="*/ 4169352 w 4191270"/>
              <a:gd name="connsiteY48" fmla="*/ 684179 h 3270491"/>
              <a:gd name="connsiteX49" fmla="*/ 4148560 w 4191270"/>
              <a:gd name="connsiteY49" fmla="*/ 734965 h 3270491"/>
              <a:gd name="connsiteX50" fmla="*/ 4121170 w 4191270"/>
              <a:gd name="connsiteY50" fmla="*/ 786988 h 3270491"/>
              <a:gd name="connsiteX51" fmla="*/ 4087360 w 4191270"/>
              <a:gd name="connsiteY51" fmla="*/ 840104 h 3270491"/>
              <a:gd name="connsiteX52" fmla="*/ 4068106 w 4191270"/>
              <a:gd name="connsiteY52" fmla="*/ 867028 h 3270491"/>
              <a:gd name="connsiteX53" fmla="*/ 4047314 w 4191270"/>
              <a:gd name="connsiteY53" fmla="*/ 894172 h 3270491"/>
              <a:gd name="connsiteX54" fmla="*/ 4025010 w 4191270"/>
              <a:gd name="connsiteY54" fmla="*/ 921519 h 3270491"/>
              <a:gd name="connsiteX55" fmla="*/ 4001214 w 4191270"/>
              <a:gd name="connsiteY55" fmla="*/ 949048 h 3270491"/>
              <a:gd name="connsiteX56" fmla="*/ 3975950 w 4191270"/>
              <a:gd name="connsiteY56" fmla="*/ 976746 h 3270491"/>
              <a:gd name="connsiteX57" fmla="*/ 3949240 w 4191270"/>
              <a:gd name="connsiteY57" fmla="*/ 1004591 h 3270491"/>
              <a:gd name="connsiteX58" fmla="*/ 3921108 w 4191270"/>
              <a:gd name="connsiteY58" fmla="*/ 1032567 h 3270491"/>
              <a:gd name="connsiteX59" fmla="*/ 3891576 w 4191270"/>
              <a:gd name="connsiteY59" fmla="*/ 1060657 h 3270491"/>
              <a:gd name="connsiteX60" fmla="*/ 3860666 w 4191270"/>
              <a:gd name="connsiteY60" fmla="*/ 1088842 h 3270491"/>
              <a:gd name="connsiteX61" fmla="*/ 3828400 w 4191270"/>
              <a:gd name="connsiteY61" fmla="*/ 1117105 h 3270491"/>
              <a:gd name="connsiteX62" fmla="*/ 3794802 w 4191270"/>
              <a:gd name="connsiteY62" fmla="*/ 1145428 h 3270491"/>
              <a:gd name="connsiteX63" fmla="*/ 3759894 w 4191270"/>
              <a:gd name="connsiteY63" fmla="*/ 1173792 h 3270491"/>
              <a:gd name="connsiteX64" fmla="*/ 3723700 w 4191270"/>
              <a:gd name="connsiteY64" fmla="*/ 1202180 h 3270491"/>
              <a:gd name="connsiteX65" fmla="*/ 3686242 w 4191270"/>
              <a:gd name="connsiteY65" fmla="*/ 1230575 h 3270491"/>
              <a:gd name="connsiteX66" fmla="*/ 3647542 w 4191270"/>
              <a:gd name="connsiteY66" fmla="*/ 1258958 h 3270491"/>
              <a:gd name="connsiteX67" fmla="*/ 3607624 w 4191270"/>
              <a:gd name="connsiteY67" fmla="*/ 1287312 h 3270491"/>
              <a:gd name="connsiteX68" fmla="*/ 3566508 w 4191270"/>
              <a:gd name="connsiteY68" fmla="*/ 1315618 h 3270491"/>
              <a:gd name="connsiteX69" fmla="*/ 3524220 w 4191270"/>
              <a:gd name="connsiteY69" fmla="*/ 1343860 h 3270491"/>
              <a:gd name="connsiteX70" fmla="*/ 3480782 w 4191270"/>
              <a:gd name="connsiteY70" fmla="*/ 1372019 h 3270491"/>
              <a:gd name="connsiteX71" fmla="*/ 3436214 w 4191270"/>
              <a:gd name="connsiteY71" fmla="*/ 1400077 h 3270491"/>
              <a:gd name="connsiteX72" fmla="*/ 3390542 w 4191270"/>
              <a:gd name="connsiteY72" fmla="*/ 1428017 h 3270491"/>
              <a:gd name="connsiteX73" fmla="*/ 3343786 w 4191270"/>
              <a:gd name="connsiteY73" fmla="*/ 1455821 h 3270491"/>
              <a:gd name="connsiteX74" fmla="*/ 3295970 w 4191270"/>
              <a:gd name="connsiteY74" fmla="*/ 1483471 h 3270491"/>
              <a:gd name="connsiteX75" fmla="*/ 3247118 w 4191270"/>
              <a:gd name="connsiteY75" fmla="*/ 1510949 h 3270491"/>
              <a:gd name="connsiteX76" fmla="*/ 3197250 w 4191270"/>
              <a:gd name="connsiteY76" fmla="*/ 1538237 h 3270491"/>
              <a:gd name="connsiteX77" fmla="*/ 3146390 w 4191270"/>
              <a:gd name="connsiteY77" fmla="*/ 1565319 h 3270491"/>
              <a:gd name="connsiteX78" fmla="*/ 3094562 w 4191270"/>
              <a:gd name="connsiteY78" fmla="*/ 1592174 h 3270491"/>
              <a:gd name="connsiteX79" fmla="*/ 3041787 w 4191270"/>
              <a:gd name="connsiteY79" fmla="*/ 1618787 h 3270491"/>
              <a:gd name="connsiteX80" fmla="*/ 2988087 w 4191270"/>
              <a:gd name="connsiteY80" fmla="*/ 1645139 h 3270491"/>
              <a:gd name="connsiteX81" fmla="*/ 3000777 w 4191270"/>
              <a:gd name="connsiteY81" fmla="*/ 1704614 h 3270491"/>
              <a:gd name="connsiteX82" fmla="*/ 3012645 w 4191270"/>
              <a:gd name="connsiteY82" fmla="*/ 1763476 h 3270491"/>
              <a:gd name="connsiteX83" fmla="*/ 3023691 w 4191270"/>
              <a:gd name="connsiteY83" fmla="*/ 1821693 h 3270491"/>
              <a:gd name="connsiteX84" fmla="*/ 3033915 w 4191270"/>
              <a:gd name="connsiteY84" fmla="*/ 1879233 h 3270491"/>
              <a:gd name="connsiteX85" fmla="*/ 3043316 w 4191270"/>
              <a:gd name="connsiteY85" fmla="*/ 1936067 h 3270491"/>
              <a:gd name="connsiteX86" fmla="*/ 3051892 w 4191270"/>
              <a:gd name="connsiteY86" fmla="*/ 1992160 h 3270491"/>
              <a:gd name="connsiteX87" fmla="*/ 3059645 w 4191270"/>
              <a:gd name="connsiteY87" fmla="*/ 2047484 h 3270491"/>
              <a:gd name="connsiteX88" fmla="*/ 3066574 w 4191270"/>
              <a:gd name="connsiteY88" fmla="*/ 2102007 h 3270491"/>
              <a:gd name="connsiteX89" fmla="*/ 3072678 w 4191270"/>
              <a:gd name="connsiteY89" fmla="*/ 2155696 h 3270491"/>
              <a:gd name="connsiteX90" fmla="*/ 3077956 w 4191270"/>
              <a:gd name="connsiteY90" fmla="*/ 2208523 h 3270491"/>
              <a:gd name="connsiteX91" fmla="*/ 3082410 w 4191270"/>
              <a:gd name="connsiteY91" fmla="*/ 2260453 h 3270491"/>
              <a:gd name="connsiteX92" fmla="*/ 3086036 w 4191270"/>
              <a:gd name="connsiteY92" fmla="*/ 2311456 h 3270491"/>
              <a:gd name="connsiteX93" fmla="*/ 3088838 w 4191270"/>
              <a:gd name="connsiteY93" fmla="*/ 2361502 h 3270491"/>
              <a:gd name="connsiteX94" fmla="*/ 3090810 w 4191270"/>
              <a:gd name="connsiteY94" fmla="*/ 2410559 h 3270491"/>
              <a:gd name="connsiteX95" fmla="*/ 3091956 w 4191270"/>
              <a:gd name="connsiteY95" fmla="*/ 2458595 h 3270491"/>
              <a:gd name="connsiteX96" fmla="*/ 3092274 w 4191270"/>
              <a:gd name="connsiteY96" fmla="*/ 2505580 h 3270491"/>
              <a:gd name="connsiteX97" fmla="*/ 3091764 w 4191270"/>
              <a:gd name="connsiteY97" fmla="*/ 2551480 h 3270491"/>
              <a:gd name="connsiteX98" fmla="*/ 3090426 w 4191270"/>
              <a:gd name="connsiteY98" fmla="*/ 2596268 h 3270491"/>
              <a:gd name="connsiteX99" fmla="*/ 3088258 w 4191270"/>
              <a:gd name="connsiteY99" fmla="*/ 2639909 h 3270491"/>
              <a:gd name="connsiteX100" fmla="*/ 3085258 w 4191270"/>
              <a:gd name="connsiteY100" fmla="*/ 2682373 h 3270491"/>
              <a:gd name="connsiteX101" fmla="*/ 3081430 w 4191270"/>
              <a:gd name="connsiteY101" fmla="*/ 2723628 h 3270491"/>
              <a:gd name="connsiteX102" fmla="*/ 3076774 w 4191270"/>
              <a:gd name="connsiteY102" fmla="*/ 2763645 h 3270491"/>
              <a:gd name="connsiteX103" fmla="*/ 3071282 w 4191270"/>
              <a:gd name="connsiteY103" fmla="*/ 2802390 h 3270491"/>
              <a:gd name="connsiteX104" fmla="*/ 3064962 w 4191270"/>
              <a:gd name="connsiteY104" fmla="*/ 2839833 h 3270491"/>
              <a:gd name="connsiteX105" fmla="*/ 3057809 w 4191270"/>
              <a:gd name="connsiteY105" fmla="*/ 2875943 h 3270491"/>
              <a:gd name="connsiteX106" fmla="*/ 3049824 w 4191270"/>
              <a:gd name="connsiteY106" fmla="*/ 2910688 h 3270491"/>
              <a:gd name="connsiteX107" fmla="*/ 3041006 w 4191270"/>
              <a:gd name="connsiteY107" fmla="*/ 2944037 h 3270491"/>
              <a:gd name="connsiteX108" fmla="*/ 3020870 w 4191270"/>
              <a:gd name="connsiteY108" fmla="*/ 3006422 h 3270491"/>
              <a:gd name="connsiteX109" fmla="*/ 2997397 w 4191270"/>
              <a:gd name="connsiteY109" fmla="*/ 3062846 h 3270491"/>
              <a:gd name="connsiteX110" fmla="*/ 2970584 w 4191270"/>
              <a:gd name="connsiteY110" fmla="*/ 3113062 h 3270491"/>
              <a:gd name="connsiteX111" fmla="*/ 2940428 w 4191270"/>
              <a:gd name="connsiteY111" fmla="*/ 3156815 h 3270491"/>
              <a:gd name="connsiteX112" fmla="*/ 2906925 w 4191270"/>
              <a:gd name="connsiteY112" fmla="*/ 3193859 h 3270491"/>
              <a:gd name="connsiteX113" fmla="*/ 2870071 w 4191270"/>
              <a:gd name="connsiteY113" fmla="*/ 3223941 h 3270491"/>
              <a:gd name="connsiteX114" fmla="*/ 2829863 w 4191270"/>
              <a:gd name="connsiteY114" fmla="*/ 3246812 h 3270491"/>
              <a:gd name="connsiteX115" fmla="*/ 2786458 w 4191270"/>
              <a:gd name="connsiteY115" fmla="*/ 3262169 h 3270491"/>
              <a:gd name="connsiteX116" fmla="*/ 2740856 w 4191270"/>
              <a:gd name="connsiteY116" fmla="*/ 3269658 h 3270491"/>
              <a:gd name="connsiteX117" fmla="*/ 2717336 w 4191270"/>
              <a:gd name="connsiteY117" fmla="*/ 3270491 h 3270491"/>
              <a:gd name="connsiteX118" fmla="*/ 2668952 w 4191270"/>
              <a:gd name="connsiteY118" fmla="*/ 3266460 h 3270491"/>
              <a:gd name="connsiteX119" fmla="*/ 2618905 w 4191270"/>
              <a:gd name="connsiteY119" fmla="*/ 3254995 h 3270491"/>
              <a:gd name="connsiteX120" fmla="*/ 2567349 w 4191270"/>
              <a:gd name="connsiteY120" fmla="*/ 3236292 h 3270491"/>
              <a:gd name="connsiteX121" fmla="*/ 2514439 w 4191270"/>
              <a:gd name="connsiteY121" fmla="*/ 3210548 h 3270491"/>
              <a:gd name="connsiteX122" fmla="*/ 2460327 w 4191270"/>
              <a:gd name="connsiteY122" fmla="*/ 3177960 h 3270491"/>
              <a:gd name="connsiteX123" fmla="*/ 2432869 w 4191270"/>
              <a:gd name="connsiteY123" fmla="*/ 3159160 h 3270491"/>
              <a:gd name="connsiteX124" fmla="*/ 2405169 w 4191270"/>
              <a:gd name="connsiteY124" fmla="*/ 3138724 h 3270491"/>
              <a:gd name="connsiteX125" fmla="*/ 2377245 w 4191270"/>
              <a:gd name="connsiteY125" fmla="*/ 3116676 h 3270491"/>
              <a:gd name="connsiteX126" fmla="*/ 2349117 w 4191270"/>
              <a:gd name="connsiteY126" fmla="*/ 3093038 h 3270491"/>
              <a:gd name="connsiteX127" fmla="*/ 2320805 w 4191270"/>
              <a:gd name="connsiteY127" fmla="*/ 3067837 h 3270491"/>
              <a:gd name="connsiteX128" fmla="*/ 2292327 w 4191270"/>
              <a:gd name="connsiteY128" fmla="*/ 3041098 h 3270491"/>
              <a:gd name="connsiteX129" fmla="*/ 2263703 w 4191270"/>
              <a:gd name="connsiteY129" fmla="*/ 3012844 h 3270491"/>
              <a:gd name="connsiteX130" fmla="*/ 2234952 w 4191270"/>
              <a:gd name="connsiteY130" fmla="*/ 2983100 h 3270491"/>
              <a:gd name="connsiteX131" fmla="*/ 2206093 w 4191270"/>
              <a:gd name="connsiteY131" fmla="*/ 2951891 h 3270491"/>
              <a:gd name="connsiteX132" fmla="*/ 2177146 w 4191270"/>
              <a:gd name="connsiteY132" fmla="*/ 2919242 h 3270491"/>
              <a:gd name="connsiteX133" fmla="*/ 2148130 w 4191270"/>
              <a:gd name="connsiteY133" fmla="*/ 2885177 h 3270491"/>
              <a:gd name="connsiteX134" fmla="*/ 2119064 w 4191270"/>
              <a:gd name="connsiteY134" fmla="*/ 2849720 h 3270491"/>
              <a:gd name="connsiteX135" fmla="*/ 2089967 w 4191270"/>
              <a:gd name="connsiteY135" fmla="*/ 2812896 h 3270491"/>
              <a:gd name="connsiteX136" fmla="*/ 2060859 w 4191270"/>
              <a:gd name="connsiteY136" fmla="*/ 2774731 h 3270491"/>
              <a:gd name="connsiteX137" fmla="*/ 2031758 w 4191270"/>
              <a:gd name="connsiteY137" fmla="*/ 2735246 h 3270491"/>
              <a:gd name="connsiteX138" fmla="*/ 2002685 w 4191270"/>
              <a:gd name="connsiteY138" fmla="*/ 2694470 h 3270491"/>
              <a:gd name="connsiteX139" fmla="*/ 1973658 w 4191270"/>
              <a:gd name="connsiteY139" fmla="*/ 2652425 h 3270491"/>
              <a:gd name="connsiteX140" fmla="*/ 1944696 w 4191270"/>
              <a:gd name="connsiteY140" fmla="*/ 2609136 h 3270491"/>
              <a:gd name="connsiteX141" fmla="*/ 1915819 w 4191270"/>
              <a:gd name="connsiteY141" fmla="*/ 2564628 h 3270491"/>
              <a:gd name="connsiteX142" fmla="*/ 1887047 w 4191270"/>
              <a:gd name="connsiteY142" fmla="*/ 2518924 h 3270491"/>
              <a:gd name="connsiteX143" fmla="*/ 1858398 w 4191270"/>
              <a:gd name="connsiteY143" fmla="*/ 2472051 h 3270491"/>
              <a:gd name="connsiteX144" fmla="*/ 1829891 w 4191270"/>
              <a:gd name="connsiteY144" fmla="*/ 2424032 h 3270491"/>
              <a:gd name="connsiteX145" fmla="*/ 1801546 w 4191270"/>
              <a:gd name="connsiteY145" fmla="*/ 2374893 h 3270491"/>
              <a:gd name="connsiteX146" fmla="*/ 1773382 w 4191270"/>
              <a:gd name="connsiteY146" fmla="*/ 2324656 h 3270491"/>
              <a:gd name="connsiteX147" fmla="*/ 1745419 w 4191270"/>
              <a:gd name="connsiteY147" fmla="*/ 2273348 h 3270491"/>
              <a:gd name="connsiteX148" fmla="*/ 1717675 w 4191270"/>
              <a:gd name="connsiteY148" fmla="*/ 2220993 h 3270491"/>
              <a:gd name="connsiteX149" fmla="*/ 1690170 w 4191270"/>
              <a:gd name="connsiteY149" fmla="*/ 2167616 h 3270491"/>
              <a:gd name="connsiteX150" fmla="*/ 1662924 w 4191270"/>
              <a:gd name="connsiteY150" fmla="*/ 2113239 h 3270491"/>
              <a:gd name="connsiteX151" fmla="*/ 1603542 w 4191270"/>
              <a:gd name="connsiteY151" fmla="*/ 2126573 h 3270491"/>
              <a:gd name="connsiteX152" fmla="*/ 1544747 w 4191270"/>
              <a:gd name="connsiteY152" fmla="*/ 2139093 h 3270491"/>
              <a:gd name="connsiteX153" fmla="*/ 1486568 w 4191270"/>
              <a:gd name="connsiteY153" fmla="*/ 2150799 h 3270491"/>
              <a:gd name="connsiteX154" fmla="*/ 1429036 w 4191270"/>
              <a:gd name="connsiteY154" fmla="*/ 2161691 h 3270491"/>
              <a:gd name="connsiteX155" fmla="*/ 1372183 w 4191270"/>
              <a:gd name="connsiteY155" fmla="*/ 2171768 h 3270491"/>
              <a:gd name="connsiteX156" fmla="*/ 1316037 w 4191270"/>
              <a:gd name="connsiteY156" fmla="*/ 2181029 h 3270491"/>
              <a:gd name="connsiteX157" fmla="*/ 1260630 w 4191270"/>
              <a:gd name="connsiteY157" fmla="*/ 2189475 h 3270491"/>
              <a:gd name="connsiteX158" fmla="*/ 1205991 w 4191270"/>
              <a:gd name="connsiteY158" fmla="*/ 2197104 h 3270491"/>
              <a:gd name="connsiteX159" fmla="*/ 1152152 w 4191270"/>
              <a:gd name="connsiteY159" fmla="*/ 2203917 h 3270491"/>
              <a:gd name="connsiteX160" fmla="*/ 1099142 w 4191270"/>
              <a:gd name="connsiteY160" fmla="*/ 2209912 h 3270491"/>
              <a:gd name="connsiteX161" fmla="*/ 1046994 w 4191270"/>
              <a:gd name="connsiteY161" fmla="*/ 2215090 h 3270491"/>
              <a:gd name="connsiteX162" fmla="*/ 995736 w 4191270"/>
              <a:gd name="connsiteY162" fmla="*/ 2219449 h 3270491"/>
              <a:gd name="connsiteX163" fmla="*/ 945400 w 4191270"/>
              <a:gd name="connsiteY163" fmla="*/ 2222991 h 3270491"/>
              <a:gd name="connsiteX164" fmla="*/ 896015 w 4191270"/>
              <a:gd name="connsiteY164" fmla="*/ 2225713 h 3270491"/>
              <a:gd name="connsiteX165" fmla="*/ 847612 w 4191270"/>
              <a:gd name="connsiteY165" fmla="*/ 2227615 h 3270491"/>
              <a:gd name="connsiteX166" fmla="*/ 800222 w 4191270"/>
              <a:gd name="connsiteY166" fmla="*/ 2228698 h 3270491"/>
              <a:gd name="connsiteX167" fmla="*/ 753876 w 4191270"/>
              <a:gd name="connsiteY167" fmla="*/ 2228960 h 3270491"/>
              <a:gd name="connsiteX168" fmla="*/ 708603 w 4191270"/>
              <a:gd name="connsiteY168" fmla="*/ 2228402 h 3270491"/>
              <a:gd name="connsiteX169" fmla="*/ 664434 w 4191270"/>
              <a:gd name="connsiteY169" fmla="*/ 2227021 h 3270491"/>
              <a:gd name="connsiteX170" fmla="*/ 621401 w 4191270"/>
              <a:gd name="connsiteY170" fmla="*/ 2224820 h 3270491"/>
              <a:gd name="connsiteX171" fmla="*/ 579532 w 4191270"/>
              <a:gd name="connsiteY171" fmla="*/ 2221795 h 3270491"/>
              <a:gd name="connsiteX172" fmla="*/ 538858 w 4191270"/>
              <a:gd name="connsiteY172" fmla="*/ 2217949 h 3270491"/>
              <a:gd name="connsiteX173" fmla="*/ 499411 w 4191270"/>
              <a:gd name="connsiteY173" fmla="*/ 2213279 h 3270491"/>
              <a:gd name="connsiteX174" fmla="*/ 461219 w 4191270"/>
              <a:gd name="connsiteY174" fmla="*/ 2207785 h 3270491"/>
              <a:gd name="connsiteX175" fmla="*/ 424316 w 4191270"/>
              <a:gd name="connsiteY175" fmla="*/ 2201468 h 3270491"/>
              <a:gd name="connsiteX176" fmla="*/ 388729 w 4191270"/>
              <a:gd name="connsiteY176" fmla="*/ 2194326 h 3270491"/>
              <a:gd name="connsiteX177" fmla="*/ 354490 w 4191270"/>
              <a:gd name="connsiteY177" fmla="*/ 2186359 h 3270491"/>
              <a:gd name="connsiteX178" fmla="*/ 321630 w 4191270"/>
              <a:gd name="connsiteY178" fmla="*/ 2177567 h 3270491"/>
              <a:gd name="connsiteX179" fmla="*/ 260166 w 4191270"/>
              <a:gd name="connsiteY179" fmla="*/ 2157503 h 3270491"/>
              <a:gd name="connsiteX180" fmla="*/ 204582 w 4191270"/>
              <a:gd name="connsiteY180" fmla="*/ 2134133 h 3270491"/>
              <a:gd name="connsiteX181" fmla="*/ 155120 w 4191270"/>
              <a:gd name="connsiteY181" fmla="*/ 2107452 h 3270491"/>
              <a:gd name="connsiteX182" fmla="*/ 112025 w 4191270"/>
              <a:gd name="connsiteY182" fmla="*/ 2077456 h 3270491"/>
              <a:gd name="connsiteX183" fmla="*/ 75540 w 4191270"/>
              <a:gd name="connsiteY183" fmla="*/ 2044143 h 3270491"/>
              <a:gd name="connsiteX184" fmla="*/ 45909 w 4191270"/>
              <a:gd name="connsiteY184" fmla="*/ 2007506 h 3270491"/>
              <a:gd name="connsiteX185" fmla="*/ 23377 w 4191270"/>
              <a:gd name="connsiteY185" fmla="*/ 1967545 h 3270491"/>
              <a:gd name="connsiteX186" fmla="*/ 8254 w 4191270"/>
              <a:gd name="connsiteY186" fmla="*/ 1924503 h 3270491"/>
              <a:gd name="connsiteX187" fmla="*/ 853 w 4191270"/>
              <a:gd name="connsiteY187" fmla="*/ 1879386 h 3270491"/>
              <a:gd name="connsiteX188" fmla="*/ 0 w 4191270"/>
              <a:gd name="connsiteY188" fmla="*/ 1856119 h 3270491"/>
              <a:gd name="connsiteX189" fmla="*/ 3866 w 4191270"/>
              <a:gd name="connsiteY189" fmla="*/ 1808264 h 3270491"/>
              <a:gd name="connsiteX190" fmla="*/ 15004 w 4191270"/>
              <a:gd name="connsiteY190" fmla="*/ 1758769 h 3270491"/>
              <a:gd name="connsiteX191" fmla="*/ 33224 w 4191270"/>
              <a:gd name="connsiteY191" fmla="*/ 1707783 h 3270491"/>
              <a:gd name="connsiteX192" fmla="*/ 58333 w 4191270"/>
              <a:gd name="connsiteY192" fmla="*/ 1655454 h 3270491"/>
              <a:gd name="connsiteX193" fmla="*/ 90139 w 4191270"/>
              <a:gd name="connsiteY193" fmla="*/ 1601931 h 3270491"/>
              <a:gd name="connsiteX194" fmla="*/ 108496 w 4191270"/>
              <a:gd name="connsiteY194" fmla="*/ 1574767 h 3270491"/>
              <a:gd name="connsiteX195" fmla="*/ 128455 w 4191270"/>
              <a:gd name="connsiteY195" fmla="*/ 1547361 h 3270491"/>
              <a:gd name="connsiteX196" fmla="*/ 149993 w 4191270"/>
              <a:gd name="connsiteY196" fmla="*/ 1519730 h 3270491"/>
              <a:gd name="connsiteX197" fmla="*/ 173086 w 4191270"/>
              <a:gd name="connsiteY197" fmla="*/ 1491894 h 3270491"/>
              <a:gd name="connsiteX198" fmla="*/ 197710 w 4191270"/>
              <a:gd name="connsiteY198" fmla="*/ 1463871 h 3270491"/>
              <a:gd name="connsiteX199" fmla="*/ 223842 w 4191270"/>
              <a:gd name="connsiteY199" fmla="*/ 1435679 h 3270491"/>
              <a:gd name="connsiteX200" fmla="*/ 251457 w 4191270"/>
              <a:gd name="connsiteY200" fmla="*/ 1407337 h 3270491"/>
              <a:gd name="connsiteX201" fmla="*/ 280533 w 4191270"/>
              <a:gd name="connsiteY201" fmla="*/ 1378863 h 3270491"/>
              <a:gd name="connsiteX202" fmla="*/ 311043 w 4191270"/>
              <a:gd name="connsiteY202" fmla="*/ 1350277 h 3270491"/>
              <a:gd name="connsiteX203" fmla="*/ 342965 w 4191270"/>
              <a:gd name="connsiteY203" fmla="*/ 1321596 h 3270491"/>
              <a:gd name="connsiteX204" fmla="*/ 376276 w 4191270"/>
              <a:gd name="connsiteY204" fmla="*/ 1292839 h 3270491"/>
              <a:gd name="connsiteX205" fmla="*/ 410950 w 4191270"/>
              <a:gd name="connsiteY205" fmla="*/ 1264025 h 3270491"/>
              <a:gd name="connsiteX206" fmla="*/ 446965 w 4191270"/>
              <a:gd name="connsiteY206" fmla="*/ 1235172 h 3270491"/>
              <a:gd name="connsiteX207" fmla="*/ 484295 w 4191270"/>
              <a:gd name="connsiteY207" fmla="*/ 1206300 h 3270491"/>
              <a:gd name="connsiteX208" fmla="*/ 522918 w 4191270"/>
              <a:gd name="connsiteY208" fmla="*/ 1177426 h 3270491"/>
              <a:gd name="connsiteX209" fmla="*/ 562809 w 4191270"/>
              <a:gd name="connsiteY209" fmla="*/ 1148569 h 3270491"/>
              <a:gd name="connsiteX210" fmla="*/ 603945 w 4191270"/>
              <a:gd name="connsiteY210" fmla="*/ 1119747 h 3270491"/>
              <a:gd name="connsiteX211" fmla="*/ 646302 w 4191270"/>
              <a:gd name="connsiteY211" fmla="*/ 1090979 h 3270491"/>
              <a:gd name="connsiteX212" fmla="*/ 689855 w 4191270"/>
              <a:gd name="connsiteY212" fmla="*/ 1062285 h 3270491"/>
              <a:gd name="connsiteX213" fmla="*/ 734581 w 4191270"/>
              <a:gd name="connsiteY213" fmla="*/ 1033680 h 3270491"/>
              <a:gd name="connsiteX214" fmla="*/ 780456 w 4191270"/>
              <a:gd name="connsiteY214" fmla="*/ 1005187 h 3270491"/>
              <a:gd name="connsiteX215" fmla="*/ 827456 w 4191270"/>
              <a:gd name="connsiteY215" fmla="*/ 976821 h 3270491"/>
              <a:gd name="connsiteX216" fmla="*/ 875557 w 4191270"/>
              <a:gd name="connsiteY216" fmla="*/ 948603 h 3270491"/>
              <a:gd name="connsiteX217" fmla="*/ 924736 w 4191270"/>
              <a:gd name="connsiteY217" fmla="*/ 920551 h 3270491"/>
              <a:gd name="connsiteX218" fmla="*/ 974967 w 4191270"/>
              <a:gd name="connsiteY218" fmla="*/ 892682 h 3270491"/>
              <a:gd name="connsiteX219" fmla="*/ 1026229 w 4191270"/>
              <a:gd name="connsiteY219" fmla="*/ 865016 h 3270491"/>
              <a:gd name="connsiteX220" fmla="*/ 1078496 w 4191270"/>
              <a:gd name="connsiteY220" fmla="*/ 837571 h 3270491"/>
              <a:gd name="connsiteX221" fmla="*/ 1131744 w 4191270"/>
              <a:gd name="connsiteY221" fmla="*/ 810365 h 3270491"/>
              <a:gd name="connsiteX222" fmla="*/ 1185951 w 4191270"/>
              <a:gd name="connsiteY222" fmla="*/ 783419 h 3270491"/>
              <a:gd name="connsiteX223" fmla="*/ 1172279 w 4191270"/>
              <a:gd name="connsiteY223" fmla="*/ 724092 h 3270491"/>
              <a:gd name="connsiteX224" fmla="*/ 1159406 w 4191270"/>
              <a:gd name="connsiteY224" fmla="*/ 665319 h 3270491"/>
              <a:gd name="connsiteX225" fmla="*/ 1147336 w 4191270"/>
              <a:gd name="connsiteY225" fmla="*/ 607128 h 3270491"/>
              <a:gd name="connsiteX226" fmla="*/ 1136068 w 4191270"/>
              <a:gd name="connsiteY226" fmla="*/ 549550 h 3270491"/>
              <a:gd name="connsiteX227" fmla="*/ 1125600 w 4191270"/>
              <a:gd name="connsiteY227" fmla="*/ 492615 h 3270491"/>
              <a:gd name="connsiteX228" fmla="*/ 1115936 w 4191270"/>
              <a:gd name="connsiteY228" fmla="*/ 436352 h 3270491"/>
              <a:gd name="connsiteX229" fmla="*/ 1107074 w 4191270"/>
              <a:gd name="connsiteY229" fmla="*/ 380793 h 3270491"/>
              <a:gd name="connsiteX230" fmla="*/ 1099014 w 4191270"/>
              <a:gd name="connsiteY230" fmla="*/ 325966 h 3270491"/>
              <a:gd name="connsiteX231" fmla="*/ 1091758 w 4191270"/>
              <a:gd name="connsiteY231" fmla="*/ 271901 h 3270491"/>
              <a:gd name="connsiteX232" fmla="*/ 1085306 w 4191270"/>
              <a:gd name="connsiteY232" fmla="*/ 218629 h 3270491"/>
              <a:gd name="connsiteX233" fmla="*/ 1079658 w 4191270"/>
              <a:gd name="connsiteY233" fmla="*/ 166180 h 3270491"/>
              <a:gd name="connsiteX234" fmla="*/ 1074813 w 4191270"/>
              <a:gd name="connsiteY234" fmla="*/ 114583 h 3270491"/>
              <a:gd name="connsiteX235" fmla="*/ 1070773 w 4191270"/>
              <a:gd name="connsiteY235" fmla="*/ 63867 h 3270491"/>
              <a:gd name="connsiteX236" fmla="*/ 1067539 w 4191270"/>
              <a:gd name="connsiteY236" fmla="*/ 14065 h 3270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4191270" h="3270491">
                <a:moveTo>
                  <a:pt x="1066840" y="0"/>
                </a:moveTo>
                <a:lnTo>
                  <a:pt x="2369155" y="0"/>
                </a:lnTo>
                <a:lnTo>
                  <a:pt x="2393268" y="43457"/>
                </a:lnTo>
                <a:lnTo>
                  <a:pt x="2420747" y="94365"/>
                </a:lnTo>
                <a:lnTo>
                  <a:pt x="2448010" y="146279"/>
                </a:lnTo>
                <a:lnTo>
                  <a:pt x="2475036" y="199174"/>
                </a:lnTo>
                <a:lnTo>
                  <a:pt x="2501809" y="253027"/>
                </a:lnTo>
                <a:lnTo>
                  <a:pt x="2528310" y="307815"/>
                </a:lnTo>
                <a:lnTo>
                  <a:pt x="2587690" y="294483"/>
                </a:lnTo>
                <a:lnTo>
                  <a:pt x="2646485" y="281965"/>
                </a:lnTo>
                <a:lnTo>
                  <a:pt x="2704663" y="270260"/>
                </a:lnTo>
                <a:lnTo>
                  <a:pt x="2762194" y="259371"/>
                </a:lnTo>
                <a:lnTo>
                  <a:pt x="2819047" y="249296"/>
                </a:lnTo>
                <a:lnTo>
                  <a:pt x="2875192" y="240035"/>
                </a:lnTo>
                <a:lnTo>
                  <a:pt x="2930600" y="231591"/>
                </a:lnTo>
                <a:lnTo>
                  <a:pt x="2985238" y="223964"/>
                </a:lnTo>
                <a:lnTo>
                  <a:pt x="3039076" y="217153"/>
                </a:lnTo>
                <a:lnTo>
                  <a:pt x="3092084" y="211159"/>
                </a:lnTo>
                <a:lnTo>
                  <a:pt x="3144232" y="205982"/>
                </a:lnTo>
                <a:lnTo>
                  <a:pt x="3195490" y="201625"/>
                </a:lnTo>
                <a:lnTo>
                  <a:pt x="3245826" y="198085"/>
                </a:lnTo>
                <a:lnTo>
                  <a:pt x="3295210" y="195364"/>
                </a:lnTo>
                <a:lnTo>
                  <a:pt x="3343612" y="193463"/>
                </a:lnTo>
                <a:lnTo>
                  <a:pt x="3391002" y="192381"/>
                </a:lnTo>
                <a:lnTo>
                  <a:pt x="3437348" y="192120"/>
                </a:lnTo>
                <a:lnTo>
                  <a:pt x="3482620" y="192680"/>
                </a:lnTo>
                <a:lnTo>
                  <a:pt x="3526788" y="194061"/>
                </a:lnTo>
                <a:lnTo>
                  <a:pt x="3569822" y="196264"/>
                </a:lnTo>
                <a:lnTo>
                  <a:pt x="3611692" y="199288"/>
                </a:lnTo>
                <a:lnTo>
                  <a:pt x="3652366" y="203135"/>
                </a:lnTo>
                <a:lnTo>
                  <a:pt x="3691812" y="207806"/>
                </a:lnTo>
                <a:lnTo>
                  <a:pt x="3730002" y="213300"/>
                </a:lnTo>
                <a:lnTo>
                  <a:pt x="3766908" y="219618"/>
                </a:lnTo>
                <a:lnTo>
                  <a:pt x="3802494" y="226759"/>
                </a:lnTo>
                <a:lnTo>
                  <a:pt x="3836732" y="234727"/>
                </a:lnTo>
                <a:lnTo>
                  <a:pt x="3869594" y="243519"/>
                </a:lnTo>
                <a:lnTo>
                  <a:pt x="3931058" y="263582"/>
                </a:lnTo>
                <a:lnTo>
                  <a:pt x="3986642" y="286952"/>
                </a:lnTo>
                <a:lnTo>
                  <a:pt x="4036106" y="313632"/>
                </a:lnTo>
                <a:lnTo>
                  <a:pt x="4079202" y="343626"/>
                </a:lnTo>
                <a:lnTo>
                  <a:pt x="4115688" y="376938"/>
                </a:lnTo>
                <a:lnTo>
                  <a:pt x="4145320" y="413571"/>
                </a:lnTo>
                <a:lnTo>
                  <a:pt x="4167854" y="453529"/>
                </a:lnTo>
                <a:lnTo>
                  <a:pt x="4182898" y="496244"/>
                </a:lnTo>
                <a:lnTo>
                  <a:pt x="4190318" y="540660"/>
                </a:lnTo>
                <a:lnTo>
                  <a:pt x="4191270" y="563555"/>
                </a:lnTo>
                <a:lnTo>
                  <a:pt x="4190412" y="586884"/>
                </a:lnTo>
                <a:lnTo>
                  <a:pt x="4183364" y="634771"/>
                </a:lnTo>
                <a:lnTo>
                  <a:pt x="4169352" y="684179"/>
                </a:lnTo>
                <a:lnTo>
                  <a:pt x="4148560" y="734965"/>
                </a:lnTo>
                <a:lnTo>
                  <a:pt x="4121170" y="786988"/>
                </a:lnTo>
                <a:lnTo>
                  <a:pt x="4087360" y="840104"/>
                </a:lnTo>
                <a:lnTo>
                  <a:pt x="4068106" y="867028"/>
                </a:lnTo>
                <a:lnTo>
                  <a:pt x="4047314" y="894172"/>
                </a:lnTo>
                <a:lnTo>
                  <a:pt x="4025010" y="921519"/>
                </a:lnTo>
                <a:lnTo>
                  <a:pt x="4001214" y="949048"/>
                </a:lnTo>
                <a:lnTo>
                  <a:pt x="3975950" y="976746"/>
                </a:lnTo>
                <a:lnTo>
                  <a:pt x="3949240" y="1004591"/>
                </a:lnTo>
                <a:lnTo>
                  <a:pt x="3921108" y="1032567"/>
                </a:lnTo>
                <a:lnTo>
                  <a:pt x="3891576" y="1060657"/>
                </a:lnTo>
                <a:lnTo>
                  <a:pt x="3860666" y="1088842"/>
                </a:lnTo>
                <a:lnTo>
                  <a:pt x="3828400" y="1117105"/>
                </a:lnTo>
                <a:lnTo>
                  <a:pt x="3794802" y="1145428"/>
                </a:lnTo>
                <a:lnTo>
                  <a:pt x="3759894" y="1173792"/>
                </a:lnTo>
                <a:lnTo>
                  <a:pt x="3723700" y="1202180"/>
                </a:lnTo>
                <a:lnTo>
                  <a:pt x="3686242" y="1230575"/>
                </a:lnTo>
                <a:lnTo>
                  <a:pt x="3647542" y="1258958"/>
                </a:lnTo>
                <a:lnTo>
                  <a:pt x="3607624" y="1287312"/>
                </a:lnTo>
                <a:lnTo>
                  <a:pt x="3566508" y="1315618"/>
                </a:lnTo>
                <a:lnTo>
                  <a:pt x="3524220" y="1343860"/>
                </a:lnTo>
                <a:lnTo>
                  <a:pt x="3480782" y="1372019"/>
                </a:lnTo>
                <a:lnTo>
                  <a:pt x="3436214" y="1400077"/>
                </a:lnTo>
                <a:lnTo>
                  <a:pt x="3390542" y="1428017"/>
                </a:lnTo>
                <a:lnTo>
                  <a:pt x="3343786" y="1455821"/>
                </a:lnTo>
                <a:lnTo>
                  <a:pt x="3295970" y="1483471"/>
                </a:lnTo>
                <a:lnTo>
                  <a:pt x="3247118" y="1510949"/>
                </a:lnTo>
                <a:lnTo>
                  <a:pt x="3197250" y="1538237"/>
                </a:lnTo>
                <a:lnTo>
                  <a:pt x="3146390" y="1565319"/>
                </a:lnTo>
                <a:lnTo>
                  <a:pt x="3094562" y="1592174"/>
                </a:lnTo>
                <a:lnTo>
                  <a:pt x="3041787" y="1618787"/>
                </a:lnTo>
                <a:lnTo>
                  <a:pt x="2988087" y="1645139"/>
                </a:lnTo>
                <a:lnTo>
                  <a:pt x="3000777" y="1704614"/>
                </a:lnTo>
                <a:lnTo>
                  <a:pt x="3012645" y="1763476"/>
                </a:lnTo>
                <a:lnTo>
                  <a:pt x="3023691" y="1821693"/>
                </a:lnTo>
                <a:lnTo>
                  <a:pt x="3033915" y="1879233"/>
                </a:lnTo>
                <a:lnTo>
                  <a:pt x="3043316" y="1936067"/>
                </a:lnTo>
                <a:lnTo>
                  <a:pt x="3051892" y="1992160"/>
                </a:lnTo>
                <a:lnTo>
                  <a:pt x="3059645" y="2047484"/>
                </a:lnTo>
                <a:lnTo>
                  <a:pt x="3066574" y="2102007"/>
                </a:lnTo>
                <a:lnTo>
                  <a:pt x="3072678" y="2155696"/>
                </a:lnTo>
                <a:lnTo>
                  <a:pt x="3077956" y="2208523"/>
                </a:lnTo>
                <a:lnTo>
                  <a:pt x="3082410" y="2260453"/>
                </a:lnTo>
                <a:lnTo>
                  <a:pt x="3086036" y="2311456"/>
                </a:lnTo>
                <a:lnTo>
                  <a:pt x="3088838" y="2361502"/>
                </a:lnTo>
                <a:lnTo>
                  <a:pt x="3090810" y="2410559"/>
                </a:lnTo>
                <a:lnTo>
                  <a:pt x="3091956" y="2458595"/>
                </a:lnTo>
                <a:lnTo>
                  <a:pt x="3092274" y="2505580"/>
                </a:lnTo>
                <a:lnTo>
                  <a:pt x="3091764" y="2551480"/>
                </a:lnTo>
                <a:lnTo>
                  <a:pt x="3090426" y="2596268"/>
                </a:lnTo>
                <a:lnTo>
                  <a:pt x="3088258" y="2639909"/>
                </a:lnTo>
                <a:lnTo>
                  <a:pt x="3085258" y="2682373"/>
                </a:lnTo>
                <a:lnTo>
                  <a:pt x="3081430" y="2723628"/>
                </a:lnTo>
                <a:lnTo>
                  <a:pt x="3076774" y="2763645"/>
                </a:lnTo>
                <a:lnTo>
                  <a:pt x="3071282" y="2802390"/>
                </a:lnTo>
                <a:lnTo>
                  <a:pt x="3064962" y="2839833"/>
                </a:lnTo>
                <a:lnTo>
                  <a:pt x="3057809" y="2875943"/>
                </a:lnTo>
                <a:lnTo>
                  <a:pt x="3049824" y="2910688"/>
                </a:lnTo>
                <a:lnTo>
                  <a:pt x="3041006" y="2944037"/>
                </a:lnTo>
                <a:lnTo>
                  <a:pt x="3020870" y="3006422"/>
                </a:lnTo>
                <a:lnTo>
                  <a:pt x="2997397" y="3062846"/>
                </a:lnTo>
                <a:lnTo>
                  <a:pt x="2970584" y="3113062"/>
                </a:lnTo>
                <a:lnTo>
                  <a:pt x="2940428" y="3156815"/>
                </a:lnTo>
                <a:lnTo>
                  <a:pt x="2906925" y="3193859"/>
                </a:lnTo>
                <a:lnTo>
                  <a:pt x="2870071" y="3223941"/>
                </a:lnTo>
                <a:lnTo>
                  <a:pt x="2829863" y="3246812"/>
                </a:lnTo>
                <a:lnTo>
                  <a:pt x="2786458" y="3262169"/>
                </a:lnTo>
                <a:lnTo>
                  <a:pt x="2740856" y="3269658"/>
                </a:lnTo>
                <a:lnTo>
                  <a:pt x="2717336" y="3270491"/>
                </a:lnTo>
                <a:lnTo>
                  <a:pt x="2668952" y="3266460"/>
                </a:lnTo>
                <a:lnTo>
                  <a:pt x="2618905" y="3254995"/>
                </a:lnTo>
                <a:lnTo>
                  <a:pt x="2567349" y="3236292"/>
                </a:lnTo>
                <a:lnTo>
                  <a:pt x="2514439" y="3210548"/>
                </a:lnTo>
                <a:lnTo>
                  <a:pt x="2460327" y="3177960"/>
                </a:lnTo>
                <a:lnTo>
                  <a:pt x="2432869" y="3159160"/>
                </a:lnTo>
                <a:lnTo>
                  <a:pt x="2405169" y="3138724"/>
                </a:lnTo>
                <a:lnTo>
                  <a:pt x="2377245" y="3116676"/>
                </a:lnTo>
                <a:lnTo>
                  <a:pt x="2349117" y="3093038"/>
                </a:lnTo>
                <a:lnTo>
                  <a:pt x="2320805" y="3067837"/>
                </a:lnTo>
                <a:lnTo>
                  <a:pt x="2292327" y="3041098"/>
                </a:lnTo>
                <a:lnTo>
                  <a:pt x="2263703" y="3012844"/>
                </a:lnTo>
                <a:lnTo>
                  <a:pt x="2234952" y="2983100"/>
                </a:lnTo>
                <a:lnTo>
                  <a:pt x="2206093" y="2951891"/>
                </a:lnTo>
                <a:lnTo>
                  <a:pt x="2177146" y="2919242"/>
                </a:lnTo>
                <a:lnTo>
                  <a:pt x="2148130" y="2885177"/>
                </a:lnTo>
                <a:lnTo>
                  <a:pt x="2119064" y="2849720"/>
                </a:lnTo>
                <a:lnTo>
                  <a:pt x="2089967" y="2812896"/>
                </a:lnTo>
                <a:lnTo>
                  <a:pt x="2060859" y="2774731"/>
                </a:lnTo>
                <a:lnTo>
                  <a:pt x="2031758" y="2735246"/>
                </a:lnTo>
                <a:lnTo>
                  <a:pt x="2002685" y="2694470"/>
                </a:lnTo>
                <a:lnTo>
                  <a:pt x="1973658" y="2652425"/>
                </a:lnTo>
                <a:lnTo>
                  <a:pt x="1944696" y="2609136"/>
                </a:lnTo>
                <a:lnTo>
                  <a:pt x="1915819" y="2564628"/>
                </a:lnTo>
                <a:lnTo>
                  <a:pt x="1887047" y="2518924"/>
                </a:lnTo>
                <a:lnTo>
                  <a:pt x="1858398" y="2472051"/>
                </a:lnTo>
                <a:lnTo>
                  <a:pt x="1829891" y="2424032"/>
                </a:lnTo>
                <a:lnTo>
                  <a:pt x="1801546" y="2374893"/>
                </a:lnTo>
                <a:lnTo>
                  <a:pt x="1773382" y="2324656"/>
                </a:lnTo>
                <a:lnTo>
                  <a:pt x="1745419" y="2273348"/>
                </a:lnTo>
                <a:lnTo>
                  <a:pt x="1717675" y="2220993"/>
                </a:lnTo>
                <a:lnTo>
                  <a:pt x="1690170" y="2167616"/>
                </a:lnTo>
                <a:lnTo>
                  <a:pt x="1662924" y="2113239"/>
                </a:lnTo>
                <a:lnTo>
                  <a:pt x="1603542" y="2126573"/>
                </a:lnTo>
                <a:lnTo>
                  <a:pt x="1544747" y="2139093"/>
                </a:lnTo>
                <a:lnTo>
                  <a:pt x="1486568" y="2150799"/>
                </a:lnTo>
                <a:lnTo>
                  <a:pt x="1429036" y="2161691"/>
                </a:lnTo>
                <a:lnTo>
                  <a:pt x="1372183" y="2171768"/>
                </a:lnTo>
                <a:lnTo>
                  <a:pt x="1316037" y="2181029"/>
                </a:lnTo>
                <a:lnTo>
                  <a:pt x="1260630" y="2189475"/>
                </a:lnTo>
                <a:lnTo>
                  <a:pt x="1205991" y="2197104"/>
                </a:lnTo>
                <a:lnTo>
                  <a:pt x="1152152" y="2203917"/>
                </a:lnTo>
                <a:lnTo>
                  <a:pt x="1099142" y="2209912"/>
                </a:lnTo>
                <a:lnTo>
                  <a:pt x="1046994" y="2215090"/>
                </a:lnTo>
                <a:lnTo>
                  <a:pt x="995736" y="2219449"/>
                </a:lnTo>
                <a:lnTo>
                  <a:pt x="945400" y="2222991"/>
                </a:lnTo>
                <a:lnTo>
                  <a:pt x="896015" y="2225713"/>
                </a:lnTo>
                <a:lnTo>
                  <a:pt x="847612" y="2227615"/>
                </a:lnTo>
                <a:lnTo>
                  <a:pt x="800222" y="2228698"/>
                </a:lnTo>
                <a:lnTo>
                  <a:pt x="753876" y="2228960"/>
                </a:lnTo>
                <a:lnTo>
                  <a:pt x="708603" y="2228402"/>
                </a:lnTo>
                <a:lnTo>
                  <a:pt x="664434" y="2227021"/>
                </a:lnTo>
                <a:lnTo>
                  <a:pt x="621401" y="2224820"/>
                </a:lnTo>
                <a:lnTo>
                  <a:pt x="579532" y="2221795"/>
                </a:lnTo>
                <a:lnTo>
                  <a:pt x="538858" y="2217949"/>
                </a:lnTo>
                <a:lnTo>
                  <a:pt x="499411" y="2213279"/>
                </a:lnTo>
                <a:lnTo>
                  <a:pt x="461219" y="2207785"/>
                </a:lnTo>
                <a:lnTo>
                  <a:pt x="424316" y="2201468"/>
                </a:lnTo>
                <a:lnTo>
                  <a:pt x="388729" y="2194326"/>
                </a:lnTo>
                <a:lnTo>
                  <a:pt x="354490" y="2186359"/>
                </a:lnTo>
                <a:lnTo>
                  <a:pt x="321630" y="2177567"/>
                </a:lnTo>
                <a:lnTo>
                  <a:pt x="260166" y="2157503"/>
                </a:lnTo>
                <a:lnTo>
                  <a:pt x="204582" y="2134133"/>
                </a:lnTo>
                <a:lnTo>
                  <a:pt x="155120" y="2107452"/>
                </a:lnTo>
                <a:lnTo>
                  <a:pt x="112025" y="2077456"/>
                </a:lnTo>
                <a:lnTo>
                  <a:pt x="75540" y="2044143"/>
                </a:lnTo>
                <a:lnTo>
                  <a:pt x="45909" y="2007506"/>
                </a:lnTo>
                <a:lnTo>
                  <a:pt x="23377" y="1967545"/>
                </a:lnTo>
                <a:lnTo>
                  <a:pt x="8254" y="1924503"/>
                </a:lnTo>
                <a:lnTo>
                  <a:pt x="853" y="1879386"/>
                </a:lnTo>
                <a:lnTo>
                  <a:pt x="0" y="1856119"/>
                </a:lnTo>
                <a:lnTo>
                  <a:pt x="3866" y="1808264"/>
                </a:lnTo>
                <a:lnTo>
                  <a:pt x="15004" y="1758769"/>
                </a:lnTo>
                <a:lnTo>
                  <a:pt x="33224" y="1707783"/>
                </a:lnTo>
                <a:lnTo>
                  <a:pt x="58333" y="1655454"/>
                </a:lnTo>
                <a:lnTo>
                  <a:pt x="90139" y="1601931"/>
                </a:lnTo>
                <a:lnTo>
                  <a:pt x="108496" y="1574767"/>
                </a:lnTo>
                <a:lnTo>
                  <a:pt x="128455" y="1547361"/>
                </a:lnTo>
                <a:lnTo>
                  <a:pt x="149993" y="1519730"/>
                </a:lnTo>
                <a:lnTo>
                  <a:pt x="173086" y="1491894"/>
                </a:lnTo>
                <a:lnTo>
                  <a:pt x="197710" y="1463871"/>
                </a:lnTo>
                <a:lnTo>
                  <a:pt x="223842" y="1435679"/>
                </a:lnTo>
                <a:lnTo>
                  <a:pt x="251457" y="1407337"/>
                </a:lnTo>
                <a:lnTo>
                  <a:pt x="280533" y="1378863"/>
                </a:lnTo>
                <a:lnTo>
                  <a:pt x="311043" y="1350277"/>
                </a:lnTo>
                <a:lnTo>
                  <a:pt x="342965" y="1321596"/>
                </a:lnTo>
                <a:lnTo>
                  <a:pt x="376276" y="1292839"/>
                </a:lnTo>
                <a:lnTo>
                  <a:pt x="410950" y="1264025"/>
                </a:lnTo>
                <a:lnTo>
                  <a:pt x="446965" y="1235172"/>
                </a:lnTo>
                <a:lnTo>
                  <a:pt x="484295" y="1206300"/>
                </a:lnTo>
                <a:lnTo>
                  <a:pt x="522918" y="1177426"/>
                </a:lnTo>
                <a:lnTo>
                  <a:pt x="562809" y="1148569"/>
                </a:lnTo>
                <a:lnTo>
                  <a:pt x="603945" y="1119747"/>
                </a:lnTo>
                <a:lnTo>
                  <a:pt x="646302" y="1090979"/>
                </a:lnTo>
                <a:lnTo>
                  <a:pt x="689855" y="1062285"/>
                </a:lnTo>
                <a:lnTo>
                  <a:pt x="734581" y="1033680"/>
                </a:lnTo>
                <a:lnTo>
                  <a:pt x="780456" y="1005187"/>
                </a:lnTo>
                <a:lnTo>
                  <a:pt x="827456" y="976821"/>
                </a:lnTo>
                <a:lnTo>
                  <a:pt x="875557" y="948603"/>
                </a:lnTo>
                <a:lnTo>
                  <a:pt x="924736" y="920551"/>
                </a:lnTo>
                <a:lnTo>
                  <a:pt x="974967" y="892682"/>
                </a:lnTo>
                <a:lnTo>
                  <a:pt x="1026229" y="865016"/>
                </a:lnTo>
                <a:lnTo>
                  <a:pt x="1078496" y="837571"/>
                </a:lnTo>
                <a:lnTo>
                  <a:pt x="1131744" y="810365"/>
                </a:lnTo>
                <a:lnTo>
                  <a:pt x="1185951" y="783419"/>
                </a:lnTo>
                <a:lnTo>
                  <a:pt x="1172279" y="724092"/>
                </a:lnTo>
                <a:lnTo>
                  <a:pt x="1159406" y="665319"/>
                </a:lnTo>
                <a:lnTo>
                  <a:pt x="1147336" y="607128"/>
                </a:lnTo>
                <a:lnTo>
                  <a:pt x="1136068" y="549550"/>
                </a:lnTo>
                <a:lnTo>
                  <a:pt x="1125600" y="492615"/>
                </a:lnTo>
                <a:lnTo>
                  <a:pt x="1115936" y="436352"/>
                </a:lnTo>
                <a:lnTo>
                  <a:pt x="1107074" y="380793"/>
                </a:lnTo>
                <a:lnTo>
                  <a:pt x="1099014" y="325966"/>
                </a:lnTo>
                <a:lnTo>
                  <a:pt x="1091758" y="271901"/>
                </a:lnTo>
                <a:lnTo>
                  <a:pt x="1085306" y="218629"/>
                </a:lnTo>
                <a:lnTo>
                  <a:pt x="1079658" y="166180"/>
                </a:lnTo>
                <a:lnTo>
                  <a:pt x="1074813" y="114583"/>
                </a:lnTo>
                <a:lnTo>
                  <a:pt x="1070773" y="63867"/>
                </a:lnTo>
                <a:lnTo>
                  <a:pt x="1067539" y="14065"/>
                </a:lnTo>
                <a:close/>
              </a:path>
            </a:pathLst>
          </a:custGeom>
          <a:solidFill>
            <a:srgbClr val="8205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43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object 2">
            <a:extLst>
              <a:ext uri="{FF2B5EF4-FFF2-40B4-BE49-F238E27FC236}">
                <a16:creationId xmlns:a16="http://schemas.microsoft.com/office/drawing/2014/main" xmlns="" id="{6C07812F-FCD2-A34E-B157-D075FA094DEC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7" name="object 3">
              <a:extLst>
                <a:ext uri="{FF2B5EF4-FFF2-40B4-BE49-F238E27FC236}">
                  <a16:creationId xmlns:a16="http://schemas.microsoft.com/office/drawing/2014/main" xmlns="" id="{F776CA99-BDE7-3C44-9E80-043E784092F2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4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AE4128AD-0985-8646-9764-16AEEEE72516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8">
            <a:extLst>
              <a:ext uri="{FF2B5EF4-FFF2-40B4-BE49-F238E27FC236}">
                <a16:creationId xmlns:a16="http://schemas.microsoft.com/office/drawing/2014/main" xmlns="" id="{CDB6DFB9-FD8E-C046-B588-E585E2CA7A3A}"/>
              </a:ext>
            </a:extLst>
          </p:cNvPr>
          <p:cNvSpPr/>
          <p:nvPr/>
        </p:nvSpPr>
        <p:spPr>
          <a:xfrm>
            <a:off x="11855249" y="5424372"/>
            <a:ext cx="7411720" cy="2132330"/>
          </a:xfrm>
          <a:custGeom>
            <a:avLst/>
            <a:gdLst/>
            <a:ahLst/>
            <a:cxnLst/>
            <a:rect l="l" t="t" r="r" b="b"/>
            <a:pathLst>
              <a:path w="7411719" h="2132329">
                <a:moveTo>
                  <a:pt x="6355586" y="0"/>
                </a:moveTo>
                <a:lnTo>
                  <a:pt x="1041842" y="34773"/>
                </a:lnTo>
                <a:lnTo>
                  <a:pt x="993845" y="36167"/>
                </a:lnTo>
                <a:lnTo>
                  <a:pt x="946416" y="39684"/>
                </a:lnTo>
                <a:lnTo>
                  <a:pt x="899601" y="45278"/>
                </a:lnTo>
                <a:lnTo>
                  <a:pt x="853446" y="52903"/>
                </a:lnTo>
                <a:lnTo>
                  <a:pt x="807996" y="62512"/>
                </a:lnTo>
                <a:lnTo>
                  <a:pt x="763299" y="74059"/>
                </a:lnTo>
                <a:lnTo>
                  <a:pt x="719399" y="87496"/>
                </a:lnTo>
                <a:lnTo>
                  <a:pt x="676343" y="102778"/>
                </a:lnTo>
                <a:lnTo>
                  <a:pt x="634177" y="119857"/>
                </a:lnTo>
                <a:lnTo>
                  <a:pt x="592946" y="138688"/>
                </a:lnTo>
                <a:lnTo>
                  <a:pt x="552697" y="159223"/>
                </a:lnTo>
                <a:lnTo>
                  <a:pt x="513476" y="181416"/>
                </a:lnTo>
                <a:lnTo>
                  <a:pt x="475329" y="205221"/>
                </a:lnTo>
                <a:lnTo>
                  <a:pt x="438301" y="230590"/>
                </a:lnTo>
                <a:lnTo>
                  <a:pt x="402438" y="257478"/>
                </a:lnTo>
                <a:lnTo>
                  <a:pt x="367787" y="285837"/>
                </a:lnTo>
                <a:lnTo>
                  <a:pt x="334394" y="315622"/>
                </a:lnTo>
                <a:lnTo>
                  <a:pt x="302304" y="346785"/>
                </a:lnTo>
                <a:lnTo>
                  <a:pt x="271564" y="379280"/>
                </a:lnTo>
                <a:lnTo>
                  <a:pt x="242219" y="413060"/>
                </a:lnTo>
                <a:lnTo>
                  <a:pt x="214316" y="448079"/>
                </a:lnTo>
                <a:lnTo>
                  <a:pt x="187900" y="484290"/>
                </a:lnTo>
                <a:lnTo>
                  <a:pt x="163017" y="521647"/>
                </a:lnTo>
                <a:lnTo>
                  <a:pt x="139714" y="560103"/>
                </a:lnTo>
                <a:lnTo>
                  <a:pt x="118036" y="599611"/>
                </a:lnTo>
                <a:lnTo>
                  <a:pt x="98030" y="640126"/>
                </a:lnTo>
                <a:lnTo>
                  <a:pt x="79740" y="681599"/>
                </a:lnTo>
                <a:lnTo>
                  <a:pt x="63214" y="723985"/>
                </a:lnTo>
                <a:lnTo>
                  <a:pt x="48497" y="767238"/>
                </a:lnTo>
                <a:lnTo>
                  <a:pt x="35636" y="811310"/>
                </a:lnTo>
                <a:lnTo>
                  <a:pt x="24675" y="856155"/>
                </a:lnTo>
                <a:lnTo>
                  <a:pt x="15662" y="901726"/>
                </a:lnTo>
                <a:lnTo>
                  <a:pt x="8642" y="947977"/>
                </a:lnTo>
                <a:lnTo>
                  <a:pt x="3661" y="994861"/>
                </a:lnTo>
                <a:lnTo>
                  <a:pt x="764" y="1042332"/>
                </a:lnTo>
                <a:lnTo>
                  <a:pt x="0" y="1090343"/>
                </a:lnTo>
                <a:lnTo>
                  <a:pt x="1393" y="1138340"/>
                </a:lnTo>
                <a:lnTo>
                  <a:pt x="4910" y="1185769"/>
                </a:lnTo>
                <a:lnTo>
                  <a:pt x="10504" y="1232584"/>
                </a:lnTo>
                <a:lnTo>
                  <a:pt x="18129" y="1278739"/>
                </a:lnTo>
                <a:lnTo>
                  <a:pt x="27738" y="1324189"/>
                </a:lnTo>
                <a:lnTo>
                  <a:pt x="39285" y="1368886"/>
                </a:lnTo>
                <a:lnTo>
                  <a:pt x="52722" y="1412786"/>
                </a:lnTo>
                <a:lnTo>
                  <a:pt x="68004" y="1455842"/>
                </a:lnTo>
                <a:lnTo>
                  <a:pt x="85083" y="1498009"/>
                </a:lnTo>
                <a:lnTo>
                  <a:pt x="103914" y="1539239"/>
                </a:lnTo>
                <a:lnTo>
                  <a:pt x="124449" y="1579488"/>
                </a:lnTo>
                <a:lnTo>
                  <a:pt x="146642" y="1618709"/>
                </a:lnTo>
                <a:lnTo>
                  <a:pt x="170447" y="1656857"/>
                </a:lnTo>
                <a:lnTo>
                  <a:pt x="195816" y="1693885"/>
                </a:lnTo>
                <a:lnTo>
                  <a:pt x="222704" y="1729747"/>
                </a:lnTo>
                <a:lnTo>
                  <a:pt x="251063" y="1764398"/>
                </a:lnTo>
                <a:lnTo>
                  <a:pt x="280848" y="1797791"/>
                </a:lnTo>
                <a:lnTo>
                  <a:pt x="312011" y="1829881"/>
                </a:lnTo>
                <a:lnTo>
                  <a:pt x="344506" y="1860621"/>
                </a:lnTo>
                <a:lnTo>
                  <a:pt x="378286" y="1889966"/>
                </a:lnTo>
                <a:lnTo>
                  <a:pt x="413305" y="1917869"/>
                </a:lnTo>
                <a:lnTo>
                  <a:pt x="449516" y="1944285"/>
                </a:lnTo>
                <a:lnTo>
                  <a:pt x="486873" y="1969168"/>
                </a:lnTo>
                <a:lnTo>
                  <a:pt x="525329" y="1992471"/>
                </a:lnTo>
                <a:lnTo>
                  <a:pt x="564838" y="2014149"/>
                </a:lnTo>
                <a:lnTo>
                  <a:pt x="605352" y="2034156"/>
                </a:lnTo>
                <a:lnTo>
                  <a:pt x="646825" y="2052445"/>
                </a:lnTo>
                <a:lnTo>
                  <a:pt x="689212" y="2068971"/>
                </a:lnTo>
                <a:lnTo>
                  <a:pt x="732464" y="2083688"/>
                </a:lnTo>
                <a:lnTo>
                  <a:pt x="776536" y="2096550"/>
                </a:lnTo>
                <a:lnTo>
                  <a:pt x="821381" y="2107510"/>
                </a:lnTo>
                <a:lnTo>
                  <a:pt x="866952" y="2116524"/>
                </a:lnTo>
                <a:lnTo>
                  <a:pt x="913203" y="2123544"/>
                </a:lnTo>
                <a:lnTo>
                  <a:pt x="960087" y="2128525"/>
                </a:lnTo>
                <a:lnTo>
                  <a:pt x="1007558" y="2131421"/>
                </a:lnTo>
                <a:lnTo>
                  <a:pt x="1055569" y="2132186"/>
                </a:lnTo>
                <a:lnTo>
                  <a:pt x="6369313" y="2097412"/>
                </a:lnTo>
                <a:lnTo>
                  <a:pt x="6417310" y="2096019"/>
                </a:lnTo>
                <a:lnTo>
                  <a:pt x="6464739" y="2092502"/>
                </a:lnTo>
                <a:lnTo>
                  <a:pt x="6511554" y="2086907"/>
                </a:lnTo>
                <a:lnTo>
                  <a:pt x="6557710" y="2079282"/>
                </a:lnTo>
                <a:lnTo>
                  <a:pt x="6603159" y="2069673"/>
                </a:lnTo>
                <a:lnTo>
                  <a:pt x="6647857" y="2058127"/>
                </a:lnTo>
                <a:lnTo>
                  <a:pt x="6691756" y="2044689"/>
                </a:lnTo>
                <a:lnTo>
                  <a:pt x="6734812" y="2029408"/>
                </a:lnTo>
                <a:lnTo>
                  <a:pt x="6776979" y="2012328"/>
                </a:lnTo>
                <a:lnTo>
                  <a:pt x="6818209" y="1993498"/>
                </a:lnTo>
                <a:lnTo>
                  <a:pt x="6858458" y="1972962"/>
                </a:lnTo>
                <a:lnTo>
                  <a:pt x="6897679" y="1950769"/>
                </a:lnTo>
                <a:lnTo>
                  <a:pt x="6935827" y="1926965"/>
                </a:lnTo>
                <a:lnTo>
                  <a:pt x="6972855" y="1901595"/>
                </a:lnTo>
                <a:lnTo>
                  <a:pt x="7008717" y="1874707"/>
                </a:lnTo>
                <a:lnTo>
                  <a:pt x="7043368" y="1846348"/>
                </a:lnTo>
                <a:lnTo>
                  <a:pt x="7076761" y="1816564"/>
                </a:lnTo>
                <a:lnTo>
                  <a:pt x="7108851" y="1785401"/>
                </a:lnTo>
                <a:lnTo>
                  <a:pt x="7139591" y="1752906"/>
                </a:lnTo>
                <a:lnTo>
                  <a:pt x="7168936" y="1719125"/>
                </a:lnTo>
                <a:lnTo>
                  <a:pt x="7196840" y="1684106"/>
                </a:lnTo>
                <a:lnTo>
                  <a:pt x="7223256" y="1647895"/>
                </a:lnTo>
                <a:lnTo>
                  <a:pt x="7248138" y="1610538"/>
                </a:lnTo>
                <a:lnTo>
                  <a:pt x="7271441" y="1572082"/>
                </a:lnTo>
                <a:lnTo>
                  <a:pt x="7293119" y="1532574"/>
                </a:lnTo>
                <a:lnTo>
                  <a:pt x="7313126" y="1492060"/>
                </a:lnTo>
                <a:lnTo>
                  <a:pt x="7331415" y="1450586"/>
                </a:lnTo>
                <a:lnTo>
                  <a:pt x="7347941" y="1408200"/>
                </a:lnTo>
                <a:lnTo>
                  <a:pt x="7362658" y="1364948"/>
                </a:lnTo>
                <a:lnTo>
                  <a:pt x="7375520" y="1320876"/>
                </a:lnTo>
                <a:lnTo>
                  <a:pt x="7386480" y="1276031"/>
                </a:lnTo>
                <a:lnTo>
                  <a:pt x="7395494" y="1230460"/>
                </a:lnTo>
                <a:lnTo>
                  <a:pt x="7402514" y="1184208"/>
                </a:lnTo>
                <a:lnTo>
                  <a:pt x="7407495" y="1137324"/>
                </a:lnTo>
                <a:lnTo>
                  <a:pt x="7410391" y="1089853"/>
                </a:lnTo>
                <a:lnTo>
                  <a:pt x="7411156" y="1041842"/>
                </a:lnTo>
                <a:lnTo>
                  <a:pt x="7409763" y="993845"/>
                </a:lnTo>
                <a:lnTo>
                  <a:pt x="7406246" y="946416"/>
                </a:lnTo>
                <a:lnTo>
                  <a:pt x="7400651" y="899601"/>
                </a:lnTo>
                <a:lnTo>
                  <a:pt x="7393026" y="853446"/>
                </a:lnTo>
                <a:lnTo>
                  <a:pt x="7383417" y="807996"/>
                </a:lnTo>
                <a:lnTo>
                  <a:pt x="7371871" y="763298"/>
                </a:lnTo>
                <a:lnTo>
                  <a:pt x="7358433" y="719398"/>
                </a:lnTo>
                <a:lnTo>
                  <a:pt x="7343152" y="676342"/>
                </a:lnTo>
                <a:lnTo>
                  <a:pt x="7326072" y="634175"/>
                </a:lnTo>
                <a:lnTo>
                  <a:pt x="7307242" y="592945"/>
                </a:lnTo>
                <a:lnTo>
                  <a:pt x="7286706" y="552695"/>
                </a:lnTo>
                <a:lnTo>
                  <a:pt x="7264513" y="513474"/>
                </a:lnTo>
                <a:lnTo>
                  <a:pt x="7240709" y="475326"/>
                </a:lnTo>
                <a:lnTo>
                  <a:pt x="7215339" y="438298"/>
                </a:lnTo>
                <a:lnTo>
                  <a:pt x="7188451" y="402435"/>
                </a:lnTo>
                <a:lnTo>
                  <a:pt x="7160092" y="367784"/>
                </a:lnTo>
                <a:lnTo>
                  <a:pt x="7130308" y="334391"/>
                </a:lnTo>
                <a:lnTo>
                  <a:pt x="7099145" y="302301"/>
                </a:lnTo>
                <a:lnTo>
                  <a:pt x="7066650" y="271560"/>
                </a:lnTo>
                <a:lnTo>
                  <a:pt x="7032869" y="242215"/>
                </a:lnTo>
                <a:lnTo>
                  <a:pt x="6997850" y="214311"/>
                </a:lnTo>
                <a:lnTo>
                  <a:pt x="6961639" y="187895"/>
                </a:lnTo>
                <a:lnTo>
                  <a:pt x="6924282" y="163013"/>
                </a:lnTo>
                <a:lnTo>
                  <a:pt x="6885826" y="139709"/>
                </a:lnTo>
                <a:lnTo>
                  <a:pt x="6846318" y="118032"/>
                </a:lnTo>
                <a:lnTo>
                  <a:pt x="6805804" y="98025"/>
                </a:lnTo>
                <a:lnTo>
                  <a:pt x="6764330" y="79736"/>
                </a:lnTo>
                <a:lnTo>
                  <a:pt x="6721944" y="63210"/>
                </a:lnTo>
                <a:lnTo>
                  <a:pt x="6678692" y="48493"/>
                </a:lnTo>
                <a:lnTo>
                  <a:pt x="6634620" y="35632"/>
                </a:lnTo>
                <a:lnTo>
                  <a:pt x="6589775" y="24672"/>
                </a:lnTo>
                <a:lnTo>
                  <a:pt x="6544204" y="15659"/>
                </a:lnTo>
                <a:lnTo>
                  <a:pt x="6497952" y="8639"/>
                </a:lnTo>
                <a:lnTo>
                  <a:pt x="6451068" y="3659"/>
                </a:lnTo>
                <a:lnTo>
                  <a:pt x="6403597" y="764"/>
                </a:lnTo>
                <a:lnTo>
                  <a:pt x="6355586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398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11">
            <a:extLst>
              <a:ext uri="{FF2B5EF4-FFF2-40B4-BE49-F238E27FC236}">
                <a16:creationId xmlns:a16="http://schemas.microsoft.com/office/drawing/2014/main" xmlns="" id="{DCEBCD41-DFE3-7C48-B0A2-513BAC8832D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93354" y="3364274"/>
            <a:ext cx="8379399" cy="6572511"/>
          </a:xfrm>
          <a:prstGeom prst="rect">
            <a:avLst/>
          </a:prstGeom>
          <a:effectLst>
            <a:outerShdw dist="279400" dir="3000000" sx="103000" sy="103000" algn="ctr" rotWithShape="0">
              <a:srgbClr val="EB6400"/>
            </a:outerShdw>
          </a:effectLst>
        </p:spPr>
      </p:pic>
      <p:pic>
        <p:nvPicPr>
          <p:cNvPr id="26" name="object 12">
            <a:extLst>
              <a:ext uri="{FF2B5EF4-FFF2-40B4-BE49-F238E27FC236}">
                <a16:creationId xmlns:a16="http://schemas.microsoft.com/office/drawing/2014/main" xmlns="" id="{4AB1FBB0-3762-A648-806B-C7E08E1B164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2583" y="3885860"/>
            <a:ext cx="2630925" cy="2604601"/>
          </a:xfrm>
          <a:prstGeom prst="rect">
            <a:avLst/>
          </a:prstGeom>
        </p:spPr>
      </p:pic>
      <p:sp>
        <p:nvSpPr>
          <p:cNvPr id="27" name="object 13">
            <a:extLst>
              <a:ext uri="{FF2B5EF4-FFF2-40B4-BE49-F238E27FC236}">
                <a16:creationId xmlns:a16="http://schemas.microsoft.com/office/drawing/2014/main" xmlns="" id="{C8A44443-8DF4-CA46-B645-87CDEF0BF423}"/>
              </a:ext>
            </a:extLst>
          </p:cNvPr>
          <p:cNvSpPr txBox="1"/>
          <p:nvPr/>
        </p:nvSpPr>
        <p:spPr>
          <a:xfrm>
            <a:off x="12812279" y="5860569"/>
            <a:ext cx="6155171" cy="1282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8000" b="1" spc="-60" dirty="0">
                <a:latin typeface="Goethe FF Clan" panose="020B0506030101020104" pitchFamily="34" charset="0"/>
                <a:cs typeface="Verdana"/>
              </a:rPr>
              <a:t>«9.11.1989»</a:t>
            </a:r>
          </a:p>
        </p:txBody>
      </p:sp>
      <p:sp>
        <p:nvSpPr>
          <p:cNvPr id="31" name="object 7">
            <a:extLst>
              <a:ext uri="{FF2B5EF4-FFF2-40B4-BE49-F238E27FC236}">
                <a16:creationId xmlns:a16="http://schemas.microsoft.com/office/drawing/2014/main" xmlns="" id="{BEC94DBB-80A1-1F45-80CB-7384D80C9DDD}"/>
              </a:ext>
            </a:extLst>
          </p:cNvPr>
          <p:cNvSpPr txBox="1"/>
          <p:nvPr/>
        </p:nvSpPr>
        <p:spPr>
          <a:xfrm>
            <a:off x="824970" y="1497485"/>
            <a:ext cx="79316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 defTabSz="914400">
              <a:lnSpc>
                <a:spcPts val="5770"/>
              </a:lnSpc>
              <a:spcBef>
                <a:spcPts val="95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heißt die Karikatur  von Walter Hanel?</a:t>
            </a:r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xmlns="" id="{30972DE4-7F4E-C946-9111-4BC3BEBF972F}"/>
              </a:ext>
            </a:extLst>
          </p:cNvPr>
          <p:cNvSpPr/>
          <p:nvPr/>
        </p:nvSpPr>
        <p:spPr>
          <a:xfrm>
            <a:off x="11564947" y="1"/>
            <a:ext cx="4507173" cy="4034116"/>
          </a:xfrm>
          <a:custGeom>
            <a:avLst/>
            <a:gdLst>
              <a:gd name="connsiteX0" fmla="*/ 711339 w 4507173"/>
              <a:gd name="connsiteY0" fmla="*/ 0 h 4034116"/>
              <a:gd name="connsiteX1" fmla="*/ 2922965 w 4507173"/>
              <a:gd name="connsiteY1" fmla="*/ 0 h 4034116"/>
              <a:gd name="connsiteX2" fmla="*/ 2601955 w 4507173"/>
              <a:gd name="connsiteY2" fmla="*/ 1827574 h 4034116"/>
              <a:gd name="connsiteX3" fmla="*/ 2640052 w 4507173"/>
              <a:gd name="connsiteY3" fmla="*/ 1803090 h 4034116"/>
              <a:gd name="connsiteX4" fmla="*/ 2678558 w 4507173"/>
              <a:gd name="connsiteY4" fmla="*/ 1779253 h 4034116"/>
              <a:gd name="connsiteX5" fmla="*/ 2717467 w 4507173"/>
              <a:gd name="connsiteY5" fmla="*/ 1756066 h 4034116"/>
              <a:gd name="connsiteX6" fmla="*/ 2756771 w 4507173"/>
              <a:gd name="connsiteY6" fmla="*/ 1733539 h 4034116"/>
              <a:gd name="connsiteX7" fmla="*/ 2796458 w 4507173"/>
              <a:gd name="connsiteY7" fmla="*/ 1711676 h 4034116"/>
              <a:gd name="connsiteX8" fmla="*/ 2836524 w 4507173"/>
              <a:gd name="connsiteY8" fmla="*/ 1690483 h 4034116"/>
              <a:gd name="connsiteX9" fmla="*/ 2876956 w 4507173"/>
              <a:gd name="connsiteY9" fmla="*/ 1669967 h 4034116"/>
              <a:gd name="connsiteX10" fmla="*/ 2917750 w 4507173"/>
              <a:gd name="connsiteY10" fmla="*/ 1650134 h 4034116"/>
              <a:gd name="connsiteX11" fmla="*/ 2958895 w 4507173"/>
              <a:gd name="connsiteY11" fmla="*/ 1630990 h 4034116"/>
              <a:gd name="connsiteX12" fmla="*/ 3000383 w 4507173"/>
              <a:gd name="connsiteY12" fmla="*/ 1612543 h 4034116"/>
              <a:gd name="connsiteX13" fmla="*/ 3042207 w 4507173"/>
              <a:gd name="connsiteY13" fmla="*/ 1594796 h 4034116"/>
              <a:gd name="connsiteX14" fmla="*/ 3084356 w 4507173"/>
              <a:gd name="connsiteY14" fmla="*/ 1577757 h 4034116"/>
              <a:gd name="connsiteX15" fmla="*/ 3126824 w 4507173"/>
              <a:gd name="connsiteY15" fmla="*/ 1561433 h 4034116"/>
              <a:gd name="connsiteX16" fmla="*/ 3169602 w 4507173"/>
              <a:gd name="connsiteY16" fmla="*/ 1545829 h 4034116"/>
              <a:gd name="connsiteX17" fmla="*/ 3212681 w 4507173"/>
              <a:gd name="connsiteY17" fmla="*/ 1530951 h 4034116"/>
              <a:gd name="connsiteX18" fmla="*/ 3256052 w 4507173"/>
              <a:gd name="connsiteY18" fmla="*/ 1516807 h 4034116"/>
              <a:gd name="connsiteX19" fmla="*/ 3299709 w 4507173"/>
              <a:gd name="connsiteY19" fmla="*/ 1503401 h 4034116"/>
              <a:gd name="connsiteX20" fmla="*/ 3343641 w 4507173"/>
              <a:gd name="connsiteY20" fmla="*/ 1490741 h 4034116"/>
              <a:gd name="connsiteX21" fmla="*/ 3387842 w 4507173"/>
              <a:gd name="connsiteY21" fmla="*/ 1478831 h 4034116"/>
              <a:gd name="connsiteX22" fmla="*/ 3432302 w 4507173"/>
              <a:gd name="connsiteY22" fmla="*/ 1467679 h 4034116"/>
              <a:gd name="connsiteX23" fmla="*/ 3477013 w 4507173"/>
              <a:gd name="connsiteY23" fmla="*/ 1457291 h 4034116"/>
              <a:gd name="connsiteX24" fmla="*/ 3521966 w 4507173"/>
              <a:gd name="connsiteY24" fmla="*/ 1447674 h 4034116"/>
              <a:gd name="connsiteX25" fmla="*/ 3567154 w 4507173"/>
              <a:gd name="connsiteY25" fmla="*/ 1438832 h 4034116"/>
              <a:gd name="connsiteX26" fmla="*/ 3612567 w 4507173"/>
              <a:gd name="connsiteY26" fmla="*/ 1430774 h 4034116"/>
              <a:gd name="connsiteX27" fmla="*/ 3658198 w 4507173"/>
              <a:gd name="connsiteY27" fmla="*/ 1423504 h 4034116"/>
              <a:gd name="connsiteX28" fmla="*/ 3704039 w 4507173"/>
              <a:gd name="connsiteY28" fmla="*/ 1417028 h 4034116"/>
              <a:gd name="connsiteX29" fmla="*/ 3750079 w 4507173"/>
              <a:gd name="connsiteY29" fmla="*/ 1411354 h 4034116"/>
              <a:gd name="connsiteX30" fmla="*/ 3796312 w 4507173"/>
              <a:gd name="connsiteY30" fmla="*/ 1406487 h 4034116"/>
              <a:gd name="connsiteX31" fmla="*/ 3842728 w 4507173"/>
              <a:gd name="connsiteY31" fmla="*/ 1402433 h 4034116"/>
              <a:gd name="connsiteX32" fmla="*/ 3889321 w 4507173"/>
              <a:gd name="connsiteY32" fmla="*/ 1399199 h 4034116"/>
              <a:gd name="connsiteX33" fmla="*/ 3936080 w 4507173"/>
              <a:gd name="connsiteY33" fmla="*/ 1396793 h 4034116"/>
              <a:gd name="connsiteX34" fmla="*/ 3982998 w 4507173"/>
              <a:gd name="connsiteY34" fmla="*/ 1395217 h 4034116"/>
              <a:gd name="connsiteX35" fmla="*/ 4030066 w 4507173"/>
              <a:gd name="connsiteY35" fmla="*/ 1394480 h 4034116"/>
              <a:gd name="connsiteX36" fmla="*/ 4077277 w 4507173"/>
              <a:gd name="connsiteY36" fmla="*/ 1394588 h 4034116"/>
              <a:gd name="connsiteX37" fmla="*/ 4124621 w 4507173"/>
              <a:gd name="connsiteY37" fmla="*/ 1395546 h 4034116"/>
              <a:gd name="connsiteX38" fmla="*/ 4172091 w 4507173"/>
              <a:gd name="connsiteY38" fmla="*/ 1397361 h 4034116"/>
              <a:gd name="connsiteX39" fmla="*/ 4219676 w 4507173"/>
              <a:gd name="connsiteY39" fmla="*/ 1400041 h 4034116"/>
              <a:gd name="connsiteX40" fmla="*/ 4267371 w 4507173"/>
              <a:gd name="connsiteY40" fmla="*/ 1403589 h 4034116"/>
              <a:gd name="connsiteX41" fmla="*/ 4315164 w 4507173"/>
              <a:gd name="connsiteY41" fmla="*/ 1408013 h 4034116"/>
              <a:gd name="connsiteX42" fmla="*/ 4363050 w 4507173"/>
              <a:gd name="connsiteY42" fmla="*/ 1413319 h 4034116"/>
              <a:gd name="connsiteX43" fmla="*/ 4411019 w 4507173"/>
              <a:gd name="connsiteY43" fmla="*/ 1419514 h 4034116"/>
              <a:gd name="connsiteX44" fmla="*/ 4459063 w 4507173"/>
              <a:gd name="connsiteY44" fmla="*/ 1426602 h 4034116"/>
              <a:gd name="connsiteX45" fmla="*/ 4507173 w 4507173"/>
              <a:gd name="connsiteY45" fmla="*/ 1434592 h 4034116"/>
              <a:gd name="connsiteX46" fmla="*/ 4051007 w 4507173"/>
              <a:gd name="connsiteY46" fmla="*/ 4034116 h 4034116"/>
              <a:gd name="connsiteX47" fmla="*/ 1451862 w 4507173"/>
              <a:gd name="connsiteY47" fmla="*/ 3576288 h 4034116"/>
              <a:gd name="connsiteX48" fmla="*/ 1460744 w 4507173"/>
              <a:gd name="connsiteY48" fmla="*/ 3528351 h 4034116"/>
              <a:gd name="connsiteX49" fmla="*/ 1470453 w 4507173"/>
              <a:gd name="connsiteY49" fmla="*/ 3480780 h 4034116"/>
              <a:gd name="connsiteX50" fmla="*/ 1480978 w 4507173"/>
              <a:gd name="connsiteY50" fmla="*/ 3433578 h 4034116"/>
              <a:gd name="connsiteX51" fmla="*/ 1492312 w 4507173"/>
              <a:gd name="connsiteY51" fmla="*/ 3386754 h 4034116"/>
              <a:gd name="connsiteX52" fmla="*/ 1504446 w 4507173"/>
              <a:gd name="connsiteY52" fmla="*/ 3340313 h 4034116"/>
              <a:gd name="connsiteX53" fmla="*/ 1517371 w 4507173"/>
              <a:gd name="connsiteY53" fmla="*/ 3294259 h 4034116"/>
              <a:gd name="connsiteX54" fmla="*/ 1531078 w 4507173"/>
              <a:gd name="connsiteY54" fmla="*/ 3248601 h 4034116"/>
              <a:gd name="connsiteX55" fmla="*/ 1545559 w 4507173"/>
              <a:gd name="connsiteY55" fmla="*/ 3203344 h 4034116"/>
              <a:gd name="connsiteX56" fmla="*/ 1560803 w 4507173"/>
              <a:gd name="connsiteY56" fmla="*/ 3158493 h 4034116"/>
              <a:gd name="connsiteX57" fmla="*/ 1576804 w 4507173"/>
              <a:gd name="connsiteY57" fmla="*/ 3114056 h 4034116"/>
              <a:gd name="connsiteX58" fmla="*/ 1593553 w 4507173"/>
              <a:gd name="connsiteY58" fmla="*/ 3070038 h 4034116"/>
              <a:gd name="connsiteX59" fmla="*/ 1611038 w 4507173"/>
              <a:gd name="connsiteY59" fmla="*/ 3026445 h 4034116"/>
              <a:gd name="connsiteX60" fmla="*/ 1629254 w 4507173"/>
              <a:gd name="connsiteY60" fmla="*/ 2983283 h 4034116"/>
              <a:gd name="connsiteX61" fmla="*/ 1648191 w 4507173"/>
              <a:gd name="connsiteY61" fmla="*/ 2940559 h 4034116"/>
              <a:gd name="connsiteX62" fmla="*/ 1667840 w 4507173"/>
              <a:gd name="connsiteY62" fmla="*/ 2898278 h 4034116"/>
              <a:gd name="connsiteX63" fmla="*/ 1688191 w 4507173"/>
              <a:gd name="connsiteY63" fmla="*/ 2856447 h 4034116"/>
              <a:gd name="connsiteX64" fmla="*/ 1709237 w 4507173"/>
              <a:gd name="connsiteY64" fmla="*/ 2815070 h 4034116"/>
              <a:gd name="connsiteX65" fmla="*/ 1730969 w 4507173"/>
              <a:gd name="connsiteY65" fmla="*/ 2774156 h 4034116"/>
              <a:gd name="connsiteX66" fmla="*/ 1753378 w 4507173"/>
              <a:gd name="connsiteY66" fmla="*/ 2733709 h 4034116"/>
              <a:gd name="connsiteX67" fmla="*/ 1776455 w 4507173"/>
              <a:gd name="connsiteY67" fmla="*/ 2693736 h 4034116"/>
              <a:gd name="connsiteX68" fmla="*/ 1800192 w 4507173"/>
              <a:gd name="connsiteY68" fmla="*/ 2654242 h 4034116"/>
              <a:gd name="connsiteX69" fmla="*/ 1824579 w 4507173"/>
              <a:gd name="connsiteY69" fmla="*/ 2615236 h 4034116"/>
              <a:gd name="connsiteX70" fmla="*/ 1849608 w 4507173"/>
              <a:gd name="connsiteY70" fmla="*/ 2576720 h 4034116"/>
              <a:gd name="connsiteX71" fmla="*/ 1875269 w 4507173"/>
              <a:gd name="connsiteY71" fmla="*/ 2538702 h 4034116"/>
              <a:gd name="connsiteX72" fmla="*/ 1901555 w 4507173"/>
              <a:gd name="connsiteY72" fmla="*/ 2501188 h 4034116"/>
              <a:gd name="connsiteX73" fmla="*/ 1928457 w 4507173"/>
              <a:gd name="connsiteY73" fmla="*/ 2464185 h 4034116"/>
              <a:gd name="connsiteX74" fmla="*/ 1955965 w 4507173"/>
              <a:gd name="connsiteY74" fmla="*/ 2427698 h 4034116"/>
              <a:gd name="connsiteX75" fmla="*/ 1984072 w 4507173"/>
              <a:gd name="connsiteY75" fmla="*/ 2391732 h 4034116"/>
              <a:gd name="connsiteX76" fmla="*/ 2012767 w 4507173"/>
              <a:gd name="connsiteY76" fmla="*/ 2356296 h 4034116"/>
              <a:gd name="connsiteX77" fmla="*/ 2042043 w 4507173"/>
              <a:gd name="connsiteY77" fmla="*/ 2321394 h 4034116"/>
              <a:gd name="connsiteX78" fmla="*/ 2071891 w 4507173"/>
              <a:gd name="connsiteY78" fmla="*/ 2287033 h 4034116"/>
              <a:gd name="connsiteX79" fmla="*/ 2102300 w 4507173"/>
              <a:gd name="connsiteY79" fmla="*/ 2253217 h 4034116"/>
              <a:gd name="connsiteX80" fmla="*/ 2133265 w 4507173"/>
              <a:gd name="connsiteY80" fmla="*/ 2219955 h 4034116"/>
              <a:gd name="connsiteX81" fmla="*/ 2164775 w 4507173"/>
              <a:gd name="connsiteY81" fmla="*/ 2187251 h 4034116"/>
              <a:gd name="connsiteX82" fmla="*/ 2196821 w 4507173"/>
              <a:gd name="connsiteY82" fmla="*/ 2155111 h 4034116"/>
              <a:gd name="connsiteX83" fmla="*/ 2229395 w 4507173"/>
              <a:gd name="connsiteY83" fmla="*/ 2123543 h 4034116"/>
              <a:gd name="connsiteX84" fmla="*/ 2262488 w 4507173"/>
              <a:gd name="connsiteY84" fmla="*/ 2092551 h 4034116"/>
              <a:gd name="connsiteX85" fmla="*/ 2296092 w 4507173"/>
              <a:gd name="connsiteY85" fmla="*/ 2062142 h 4034116"/>
              <a:gd name="connsiteX86" fmla="*/ 2330197 w 4507173"/>
              <a:gd name="connsiteY86" fmla="*/ 2032323 h 4034116"/>
              <a:gd name="connsiteX87" fmla="*/ 2364795 w 4507173"/>
              <a:gd name="connsiteY87" fmla="*/ 2003098 h 4034116"/>
              <a:gd name="connsiteX88" fmla="*/ 2399876 w 4507173"/>
              <a:gd name="connsiteY88" fmla="*/ 1974475 h 4034116"/>
              <a:gd name="connsiteX89" fmla="*/ 2435433 w 4507173"/>
              <a:gd name="connsiteY89" fmla="*/ 1946459 h 4034116"/>
              <a:gd name="connsiteX90" fmla="*/ 2471456 w 4507173"/>
              <a:gd name="connsiteY90" fmla="*/ 1919055 h 4034116"/>
              <a:gd name="connsiteX91" fmla="*/ 2507937 w 4507173"/>
              <a:gd name="connsiteY91" fmla="*/ 1892272 h 4034116"/>
              <a:gd name="connsiteX92" fmla="*/ 2544866 w 4507173"/>
              <a:gd name="connsiteY92" fmla="*/ 1866114 h 4034116"/>
              <a:gd name="connsiteX93" fmla="*/ 2582236 w 4507173"/>
              <a:gd name="connsiteY93" fmla="*/ 1840587 h 4034116"/>
              <a:gd name="connsiteX94" fmla="*/ 0 w 4507173"/>
              <a:gd name="connsiteY94" fmla="*/ 1387988 h 4034116"/>
              <a:gd name="connsiteX95" fmla="*/ 8257 w 4507173"/>
              <a:gd name="connsiteY95" fmla="*/ 1343260 h 4034116"/>
              <a:gd name="connsiteX96" fmla="*/ 17232 w 4507173"/>
              <a:gd name="connsiteY96" fmla="*/ 1298846 h 4034116"/>
              <a:gd name="connsiteX97" fmla="*/ 26919 w 4507173"/>
              <a:gd name="connsiteY97" fmla="*/ 1254754 h 4034116"/>
              <a:gd name="connsiteX98" fmla="*/ 37309 w 4507173"/>
              <a:gd name="connsiteY98" fmla="*/ 1210987 h 4034116"/>
              <a:gd name="connsiteX99" fmla="*/ 48397 w 4507173"/>
              <a:gd name="connsiteY99" fmla="*/ 1167552 h 4034116"/>
              <a:gd name="connsiteX100" fmla="*/ 60176 w 4507173"/>
              <a:gd name="connsiteY100" fmla="*/ 1124452 h 4034116"/>
              <a:gd name="connsiteX101" fmla="*/ 72638 w 4507173"/>
              <a:gd name="connsiteY101" fmla="*/ 1081693 h 4034116"/>
              <a:gd name="connsiteX102" fmla="*/ 85776 w 4507173"/>
              <a:gd name="connsiteY102" fmla="*/ 1039280 h 4034116"/>
              <a:gd name="connsiteX103" fmla="*/ 99582 w 4507173"/>
              <a:gd name="connsiteY103" fmla="*/ 997217 h 4034116"/>
              <a:gd name="connsiteX104" fmla="*/ 114051 w 4507173"/>
              <a:gd name="connsiteY104" fmla="*/ 955511 h 4034116"/>
              <a:gd name="connsiteX105" fmla="*/ 129175 w 4507173"/>
              <a:gd name="connsiteY105" fmla="*/ 914164 h 4034116"/>
              <a:gd name="connsiteX106" fmla="*/ 144946 w 4507173"/>
              <a:gd name="connsiteY106" fmla="*/ 873184 h 4034116"/>
              <a:gd name="connsiteX107" fmla="*/ 161357 w 4507173"/>
              <a:gd name="connsiteY107" fmla="*/ 832574 h 4034116"/>
              <a:gd name="connsiteX108" fmla="*/ 178402 w 4507173"/>
              <a:gd name="connsiteY108" fmla="*/ 792340 h 4034116"/>
              <a:gd name="connsiteX109" fmla="*/ 196075 w 4507173"/>
              <a:gd name="connsiteY109" fmla="*/ 752486 h 4034116"/>
              <a:gd name="connsiteX110" fmla="*/ 214366 w 4507173"/>
              <a:gd name="connsiteY110" fmla="*/ 713018 h 4034116"/>
              <a:gd name="connsiteX111" fmla="*/ 233269 w 4507173"/>
              <a:gd name="connsiteY111" fmla="*/ 673940 h 4034116"/>
              <a:gd name="connsiteX112" fmla="*/ 252777 w 4507173"/>
              <a:gd name="connsiteY112" fmla="*/ 635258 h 4034116"/>
              <a:gd name="connsiteX113" fmla="*/ 272883 w 4507173"/>
              <a:gd name="connsiteY113" fmla="*/ 596976 h 4034116"/>
              <a:gd name="connsiteX114" fmla="*/ 293580 w 4507173"/>
              <a:gd name="connsiteY114" fmla="*/ 559100 h 4034116"/>
              <a:gd name="connsiteX115" fmla="*/ 314861 w 4507173"/>
              <a:gd name="connsiteY115" fmla="*/ 521634 h 4034116"/>
              <a:gd name="connsiteX116" fmla="*/ 336719 w 4507173"/>
              <a:gd name="connsiteY116" fmla="*/ 484583 h 4034116"/>
              <a:gd name="connsiteX117" fmla="*/ 359146 w 4507173"/>
              <a:gd name="connsiteY117" fmla="*/ 447953 h 4034116"/>
              <a:gd name="connsiteX118" fmla="*/ 382135 w 4507173"/>
              <a:gd name="connsiteY118" fmla="*/ 411747 h 4034116"/>
              <a:gd name="connsiteX119" fmla="*/ 405681 w 4507173"/>
              <a:gd name="connsiteY119" fmla="*/ 375973 h 4034116"/>
              <a:gd name="connsiteX120" fmla="*/ 429774 w 4507173"/>
              <a:gd name="connsiteY120" fmla="*/ 340633 h 4034116"/>
              <a:gd name="connsiteX121" fmla="*/ 454409 w 4507173"/>
              <a:gd name="connsiteY121" fmla="*/ 305734 h 4034116"/>
              <a:gd name="connsiteX122" fmla="*/ 479578 w 4507173"/>
              <a:gd name="connsiteY122" fmla="*/ 271278 h 4034116"/>
              <a:gd name="connsiteX123" fmla="*/ 505274 w 4507173"/>
              <a:gd name="connsiteY123" fmla="*/ 237275 h 4034116"/>
              <a:gd name="connsiteX124" fmla="*/ 531490 w 4507173"/>
              <a:gd name="connsiteY124" fmla="*/ 203725 h 4034116"/>
              <a:gd name="connsiteX125" fmla="*/ 558219 w 4507173"/>
              <a:gd name="connsiteY125" fmla="*/ 170636 h 4034116"/>
              <a:gd name="connsiteX126" fmla="*/ 585453 w 4507173"/>
              <a:gd name="connsiteY126" fmla="*/ 138011 h 4034116"/>
              <a:gd name="connsiteX127" fmla="*/ 613186 w 4507173"/>
              <a:gd name="connsiteY127" fmla="*/ 105857 h 4034116"/>
              <a:gd name="connsiteX128" fmla="*/ 641410 w 4507173"/>
              <a:gd name="connsiteY128" fmla="*/ 74178 h 4034116"/>
              <a:gd name="connsiteX129" fmla="*/ 670120 w 4507173"/>
              <a:gd name="connsiteY129" fmla="*/ 42978 h 4034116"/>
              <a:gd name="connsiteX130" fmla="*/ 699306 w 4507173"/>
              <a:gd name="connsiteY130" fmla="*/ 12263 h 403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4507173" h="4034116">
                <a:moveTo>
                  <a:pt x="711339" y="0"/>
                </a:moveTo>
                <a:lnTo>
                  <a:pt x="2922965" y="0"/>
                </a:lnTo>
                <a:lnTo>
                  <a:pt x="2601955" y="1827574"/>
                </a:lnTo>
                <a:lnTo>
                  <a:pt x="2640052" y="1803090"/>
                </a:lnTo>
                <a:lnTo>
                  <a:pt x="2678558" y="1779253"/>
                </a:lnTo>
                <a:lnTo>
                  <a:pt x="2717467" y="1756066"/>
                </a:lnTo>
                <a:lnTo>
                  <a:pt x="2756771" y="1733539"/>
                </a:lnTo>
                <a:lnTo>
                  <a:pt x="2796458" y="1711676"/>
                </a:lnTo>
                <a:lnTo>
                  <a:pt x="2836524" y="1690483"/>
                </a:lnTo>
                <a:lnTo>
                  <a:pt x="2876956" y="1669967"/>
                </a:lnTo>
                <a:lnTo>
                  <a:pt x="2917750" y="1650134"/>
                </a:lnTo>
                <a:lnTo>
                  <a:pt x="2958895" y="1630990"/>
                </a:lnTo>
                <a:lnTo>
                  <a:pt x="3000383" y="1612543"/>
                </a:lnTo>
                <a:lnTo>
                  <a:pt x="3042207" y="1594796"/>
                </a:lnTo>
                <a:lnTo>
                  <a:pt x="3084356" y="1577757"/>
                </a:lnTo>
                <a:lnTo>
                  <a:pt x="3126824" y="1561433"/>
                </a:lnTo>
                <a:lnTo>
                  <a:pt x="3169602" y="1545829"/>
                </a:lnTo>
                <a:lnTo>
                  <a:pt x="3212681" y="1530951"/>
                </a:lnTo>
                <a:lnTo>
                  <a:pt x="3256052" y="1516807"/>
                </a:lnTo>
                <a:lnTo>
                  <a:pt x="3299709" y="1503401"/>
                </a:lnTo>
                <a:lnTo>
                  <a:pt x="3343641" y="1490741"/>
                </a:lnTo>
                <a:lnTo>
                  <a:pt x="3387842" y="1478831"/>
                </a:lnTo>
                <a:lnTo>
                  <a:pt x="3432302" y="1467679"/>
                </a:lnTo>
                <a:lnTo>
                  <a:pt x="3477013" y="1457291"/>
                </a:lnTo>
                <a:lnTo>
                  <a:pt x="3521966" y="1447674"/>
                </a:lnTo>
                <a:lnTo>
                  <a:pt x="3567154" y="1438832"/>
                </a:lnTo>
                <a:lnTo>
                  <a:pt x="3612567" y="1430774"/>
                </a:lnTo>
                <a:lnTo>
                  <a:pt x="3658198" y="1423504"/>
                </a:lnTo>
                <a:lnTo>
                  <a:pt x="3704039" y="1417028"/>
                </a:lnTo>
                <a:lnTo>
                  <a:pt x="3750079" y="1411354"/>
                </a:lnTo>
                <a:lnTo>
                  <a:pt x="3796312" y="1406487"/>
                </a:lnTo>
                <a:lnTo>
                  <a:pt x="3842728" y="1402433"/>
                </a:lnTo>
                <a:lnTo>
                  <a:pt x="3889321" y="1399199"/>
                </a:lnTo>
                <a:lnTo>
                  <a:pt x="3936080" y="1396793"/>
                </a:lnTo>
                <a:lnTo>
                  <a:pt x="3982998" y="1395217"/>
                </a:lnTo>
                <a:lnTo>
                  <a:pt x="4030066" y="1394480"/>
                </a:lnTo>
                <a:lnTo>
                  <a:pt x="4077277" y="1394588"/>
                </a:lnTo>
                <a:lnTo>
                  <a:pt x="4124621" y="1395546"/>
                </a:lnTo>
                <a:lnTo>
                  <a:pt x="4172091" y="1397361"/>
                </a:lnTo>
                <a:lnTo>
                  <a:pt x="4219676" y="1400041"/>
                </a:lnTo>
                <a:lnTo>
                  <a:pt x="4267371" y="1403589"/>
                </a:lnTo>
                <a:lnTo>
                  <a:pt x="4315164" y="1408013"/>
                </a:lnTo>
                <a:lnTo>
                  <a:pt x="4363050" y="1413319"/>
                </a:lnTo>
                <a:lnTo>
                  <a:pt x="4411019" y="1419514"/>
                </a:lnTo>
                <a:lnTo>
                  <a:pt x="4459063" y="1426602"/>
                </a:lnTo>
                <a:lnTo>
                  <a:pt x="4507173" y="1434592"/>
                </a:lnTo>
                <a:lnTo>
                  <a:pt x="4051007" y="4034116"/>
                </a:lnTo>
                <a:lnTo>
                  <a:pt x="1451862" y="3576288"/>
                </a:lnTo>
                <a:lnTo>
                  <a:pt x="1460744" y="3528351"/>
                </a:lnTo>
                <a:lnTo>
                  <a:pt x="1470453" y="3480780"/>
                </a:lnTo>
                <a:lnTo>
                  <a:pt x="1480978" y="3433578"/>
                </a:lnTo>
                <a:lnTo>
                  <a:pt x="1492312" y="3386754"/>
                </a:lnTo>
                <a:lnTo>
                  <a:pt x="1504446" y="3340313"/>
                </a:lnTo>
                <a:lnTo>
                  <a:pt x="1517371" y="3294259"/>
                </a:lnTo>
                <a:lnTo>
                  <a:pt x="1531078" y="3248601"/>
                </a:lnTo>
                <a:lnTo>
                  <a:pt x="1545559" y="3203344"/>
                </a:lnTo>
                <a:lnTo>
                  <a:pt x="1560803" y="3158493"/>
                </a:lnTo>
                <a:lnTo>
                  <a:pt x="1576804" y="3114056"/>
                </a:lnTo>
                <a:lnTo>
                  <a:pt x="1593553" y="3070038"/>
                </a:lnTo>
                <a:lnTo>
                  <a:pt x="1611038" y="3026445"/>
                </a:lnTo>
                <a:lnTo>
                  <a:pt x="1629254" y="2983283"/>
                </a:lnTo>
                <a:lnTo>
                  <a:pt x="1648191" y="2940559"/>
                </a:lnTo>
                <a:lnTo>
                  <a:pt x="1667840" y="2898278"/>
                </a:lnTo>
                <a:lnTo>
                  <a:pt x="1688191" y="2856447"/>
                </a:lnTo>
                <a:lnTo>
                  <a:pt x="1709237" y="2815070"/>
                </a:lnTo>
                <a:lnTo>
                  <a:pt x="1730969" y="2774156"/>
                </a:lnTo>
                <a:lnTo>
                  <a:pt x="1753378" y="2733709"/>
                </a:lnTo>
                <a:lnTo>
                  <a:pt x="1776455" y="2693736"/>
                </a:lnTo>
                <a:lnTo>
                  <a:pt x="1800192" y="2654242"/>
                </a:lnTo>
                <a:lnTo>
                  <a:pt x="1824579" y="2615236"/>
                </a:lnTo>
                <a:lnTo>
                  <a:pt x="1849608" y="2576720"/>
                </a:lnTo>
                <a:lnTo>
                  <a:pt x="1875269" y="2538702"/>
                </a:lnTo>
                <a:lnTo>
                  <a:pt x="1901555" y="2501188"/>
                </a:lnTo>
                <a:lnTo>
                  <a:pt x="1928457" y="2464185"/>
                </a:lnTo>
                <a:lnTo>
                  <a:pt x="1955965" y="2427698"/>
                </a:lnTo>
                <a:lnTo>
                  <a:pt x="1984072" y="2391732"/>
                </a:lnTo>
                <a:lnTo>
                  <a:pt x="2012767" y="2356296"/>
                </a:lnTo>
                <a:lnTo>
                  <a:pt x="2042043" y="2321394"/>
                </a:lnTo>
                <a:lnTo>
                  <a:pt x="2071891" y="2287033"/>
                </a:lnTo>
                <a:lnTo>
                  <a:pt x="2102300" y="2253217"/>
                </a:lnTo>
                <a:lnTo>
                  <a:pt x="2133265" y="2219955"/>
                </a:lnTo>
                <a:lnTo>
                  <a:pt x="2164775" y="2187251"/>
                </a:lnTo>
                <a:lnTo>
                  <a:pt x="2196821" y="2155111"/>
                </a:lnTo>
                <a:lnTo>
                  <a:pt x="2229395" y="2123543"/>
                </a:lnTo>
                <a:lnTo>
                  <a:pt x="2262488" y="2092551"/>
                </a:lnTo>
                <a:lnTo>
                  <a:pt x="2296092" y="2062142"/>
                </a:lnTo>
                <a:lnTo>
                  <a:pt x="2330197" y="2032323"/>
                </a:lnTo>
                <a:lnTo>
                  <a:pt x="2364795" y="2003098"/>
                </a:lnTo>
                <a:lnTo>
                  <a:pt x="2399876" y="1974475"/>
                </a:lnTo>
                <a:lnTo>
                  <a:pt x="2435433" y="1946459"/>
                </a:lnTo>
                <a:lnTo>
                  <a:pt x="2471456" y="1919055"/>
                </a:lnTo>
                <a:lnTo>
                  <a:pt x="2507937" y="1892272"/>
                </a:lnTo>
                <a:lnTo>
                  <a:pt x="2544866" y="1866114"/>
                </a:lnTo>
                <a:lnTo>
                  <a:pt x="2582236" y="1840587"/>
                </a:lnTo>
                <a:lnTo>
                  <a:pt x="0" y="1387988"/>
                </a:lnTo>
                <a:lnTo>
                  <a:pt x="8257" y="1343260"/>
                </a:lnTo>
                <a:lnTo>
                  <a:pt x="17232" y="1298846"/>
                </a:lnTo>
                <a:lnTo>
                  <a:pt x="26919" y="1254754"/>
                </a:lnTo>
                <a:lnTo>
                  <a:pt x="37309" y="1210987"/>
                </a:lnTo>
                <a:lnTo>
                  <a:pt x="48397" y="1167552"/>
                </a:lnTo>
                <a:lnTo>
                  <a:pt x="60176" y="1124452"/>
                </a:lnTo>
                <a:lnTo>
                  <a:pt x="72638" y="1081693"/>
                </a:lnTo>
                <a:lnTo>
                  <a:pt x="85776" y="1039280"/>
                </a:lnTo>
                <a:lnTo>
                  <a:pt x="99582" y="997217"/>
                </a:lnTo>
                <a:lnTo>
                  <a:pt x="114051" y="955511"/>
                </a:lnTo>
                <a:lnTo>
                  <a:pt x="129175" y="914164"/>
                </a:lnTo>
                <a:lnTo>
                  <a:pt x="144946" y="873184"/>
                </a:lnTo>
                <a:lnTo>
                  <a:pt x="161357" y="832574"/>
                </a:lnTo>
                <a:lnTo>
                  <a:pt x="178402" y="792340"/>
                </a:lnTo>
                <a:lnTo>
                  <a:pt x="196075" y="752486"/>
                </a:lnTo>
                <a:lnTo>
                  <a:pt x="214366" y="713018"/>
                </a:lnTo>
                <a:lnTo>
                  <a:pt x="233269" y="673940"/>
                </a:lnTo>
                <a:lnTo>
                  <a:pt x="252777" y="635258"/>
                </a:lnTo>
                <a:lnTo>
                  <a:pt x="272883" y="596976"/>
                </a:lnTo>
                <a:lnTo>
                  <a:pt x="293580" y="559100"/>
                </a:lnTo>
                <a:lnTo>
                  <a:pt x="314861" y="521634"/>
                </a:lnTo>
                <a:lnTo>
                  <a:pt x="336719" y="484583"/>
                </a:lnTo>
                <a:lnTo>
                  <a:pt x="359146" y="447953"/>
                </a:lnTo>
                <a:lnTo>
                  <a:pt x="382135" y="411747"/>
                </a:lnTo>
                <a:lnTo>
                  <a:pt x="405681" y="375973"/>
                </a:lnTo>
                <a:lnTo>
                  <a:pt x="429774" y="340633"/>
                </a:lnTo>
                <a:lnTo>
                  <a:pt x="454409" y="305734"/>
                </a:lnTo>
                <a:lnTo>
                  <a:pt x="479578" y="271278"/>
                </a:lnTo>
                <a:lnTo>
                  <a:pt x="505274" y="237275"/>
                </a:lnTo>
                <a:lnTo>
                  <a:pt x="531490" y="203725"/>
                </a:lnTo>
                <a:lnTo>
                  <a:pt x="558219" y="170636"/>
                </a:lnTo>
                <a:lnTo>
                  <a:pt x="585453" y="138011"/>
                </a:lnTo>
                <a:lnTo>
                  <a:pt x="613186" y="105857"/>
                </a:lnTo>
                <a:lnTo>
                  <a:pt x="641410" y="74178"/>
                </a:lnTo>
                <a:lnTo>
                  <a:pt x="670120" y="42978"/>
                </a:lnTo>
                <a:lnTo>
                  <a:pt x="699306" y="12263"/>
                </a:lnTo>
                <a:close/>
              </a:path>
            </a:pathLst>
          </a:custGeom>
          <a:solidFill>
            <a:srgbClr val="A0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590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0B29DBAB-E026-2845-B006-7102514C3103}"/>
              </a:ext>
            </a:extLst>
          </p:cNvPr>
          <p:cNvSpPr/>
          <p:nvPr/>
        </p:nvSpPr>
        <p:spPr>
          <a:xfrm>
            <a:off x="7087624" y="5176047"/>
            <a:ext cx="5448300" cy="2568575"/>
          </a:xfrm>
          <a:custGeom>
            <a:avLst/>
            <a:gdLst/>
            <a:ahLst/>
            <a:cxnLst/>
            <a:rect l="l" t="t" r="r" b="b"/>
            <a:pathLst>
              <a:path w="5448300" h="2568575">
                <a:moveTo>
                  <a:pt x="4225543" y="0"/>
                </a:moveTo>
                <a:lnTo>
                  <a:pt x="4177850" y="1265"/>
                </a:lnTo>
                <a:lnTo>
                  <a:pt x="1159146" y="139670"/>
                </a:lnTo>
                <a:lnTo>
                  <a:pt x="1111538" y="142772"/>
                </a:lnTo>
                <a:lnTo>
                  <a:pt x="1064479" y="147668"/>
                </a:lnTo>
                <a:lnTo>
                  <a:pt x="1018000" y="154321"/>
                </a:lnTo>
                <a:lnTo>
                  <a:pt x="972135" y="162697"/>
                </a:lnTo>
                <a:lnTo>
                  <a:pt x="926914" y="172760"/>
                </a:lnTo>
                <a:lnTo>
                  <a:pt x="882370" y="184474"/>
                </a:lnTo>
                <a:lnTo>
                  <a:pt x="838536" y="197806"/>
                </a:lnTo>
                <a:lnTo>
                  <a:pt x="795443" y="212719"/>
                </a:lnTo>
                <a:lnTo>
                  <a:pt x="753124" y="229177"/>
                </a:lnTo>
                <a:lnTo>
                  <a:pt x="711611" y="247147"/>
                </a:lnTo>
                <a:lnTo>
                  <a:pt x="670936" y="266592"/>
                </a:lnTo>
                <a:lnTo>
                  <a:pt x="631131" y="287477"/>
                </a:lnTo>
                <a:lnTo>
                  <a:pt x="592229" y="309768"/>
                </a:lnTo>
                <a:lnTo>
                  <a:pt x="554262" y="333428"/>
                </a:lnTo>
                <a:lnTo>
                  <a:pt x="517261" y="358422"/>
                </a:lnTo>
                <a:lnTo>
                  <a:pt x="481259" y="384716"/>
                </a:lnTo>
                <a:lnTo>
                  <a:pt x="446288" y="412274"/>
                </a:lnTo>
                <a:lnTo>
                  <a:pt x="412381" y="441060"/>
                </a:lnTo>
                <a:lnTo>
                  <a:pt x="379569" y="471039"/>
                </a:lnTo>
                <a:lnTo>
                  <a:pt x="347885" y="502177"/>
                </a:lnTo>
                <a:lnTo>
                  <a:pt x="317360" y="534438"/>
                </a:lnTo>
                <a:lnTo>
                  <a:pt x="288028" y="567786"/>
                </a:lnTo>
                <a:lnTo>
                  <a:pt x="259920" y="602186"/>
                </a:lnTo>
                <a:lnTo>
                  <a:pt x="233069" y="637603"/>
                </a:lnTo>
                <a:lnTo>
                  <a:pt x="207505" y="674002"/>
                </a:lnTo>
                <a:lnTo>
                  <a:pt x="183263" y="711348"/>
                </a:lnTo>
                <a:lnTo>
                  <a:pt x="160374" y="749605"/>
                </a:lnTo>
                <a:lnTo>
                  <a:pt x="138869" y="788737"/>
                </a:lnTo>
                <a:lnTo>
                  <a:pt x="118782" y="828711"/>
                </a:lnTo>
                <a:lnTo>
                  <a:pt x="100145" y="869489"/>
                </a:lnTo>
                <a:lnTo>
                  <a:pt x="82989" y="911038"/>
                </a:lnTo>
                <a:lnTo>
                  <a:pt x="67347" y="953322"/>
                </a:lnTo>
                <a:lnTo>
                  <a:pt x="53251" y="996305"/>
                </a:lnTo>
                <a:lnTo>
                  <a:pt x="40733" y="1039952"/>
                </a:lnTo>
                <a:lnTo>
                  <a:pt x="29825" y="1084229"/>
                </a:lnTo>
                <a:lnTo>
                  <a:pt x="20560" y="1129099"/>
                </a:lnTo>
                <a:lnTo>
                  <a:pt x="12970" y="1174528"/>
                </a:lnTo>
                <a:lnTo>
                  <a:pt x="7087" y="1220480"/>
                </a:lnTo>
                <a:lnTo>
                  <a:pt x="2942" y="1266920"/>
                </a:lnTo>
                <a:lnTo>
                  <a:pt x="569" y="1313812"/>
                </a:lnTo>
                <a:lnTo>
                  <a:pt x="0" y="1361122"/>
                </a:lnTo>
                <a:lnTo>
                  <a:pt x="1265" y="1408814"/>
                </a:lnTo>
                <a:lnTo>
                  <a:pt x="4369" y="1456423"/>
                </a:lnTo>
                <a:lnTo>
                  <a:pt x="9265" y="1503483"/>
                </a:lnTo>
                <a:lnTo>
                  <a:pt x="15919" y="1549962"/>
                </a:lnTo>
                <a:lnTo>
                  <a:pt x="24295" y="1595828"/>
                </a:lnTo>
                <a:lnTo>
                  <a:pt x="34358" y="1641050"/>
                </a:lnTo>
                <a:lnTo>
                  <a:pt x="46074" y="1685594"/>
                </a:lnTo>
                <a:lnTo>
                  <a:pt x="59405" y="1729428"/>
                </a:lnTo>
                <a:lnTo>
                  <a:pt x="74318" y="1772521"/>
                </a:lnTo>
                <a:lnTo>
                  <a:pt x="90777" y="1814841"/>
                </a:lnTo>
                <a:lnTo>
                  <a:pt x="108747" y="1856354"/>
                </a:lnTo>
                <a:lnTo>
                  <a:pt x="128193" y="1897029"/>
                </a:lnTo>
                <a:lnTo>
                  <a:pt x="149078" y="1936834"/>
                </a:lnTo>
                <a:lnTo>
                  <a:pt x="171369" y="1975736"/>
                </a:lnTo>
                <a:lnTo>
                  <a:pt x="195029" y="2013704"/>
                </a:lnTo>
                <a:lnTo>
                  <a:pt x="220023" y="2050704"/>
                </a:lnTo>
                <a:lnTo>
                  <a:pt x="246317" y="2086706"/>
                </a:lnTo>
                <a:lnTo>
                  <a:pt x="273875" y="2121677"/>
                </a:lnTo>
                <a:lnTo>
                  <a:pt x="302661" y="2155584"/>
                </a:lnTo>
                <a:lnTo>
                  <a:pt x="332641" y="2188396"/>
                </a:lnTo>
                <a:lnTo>
                  <a:pt x="363778" y="2220080"/>
                </a:lnTo>
                <a:lnTo>
                  <a:pt x="396039" y="2250604"/>
                </a:lnTo>
                <a:lnTo>
                  <a:pt x="429387" y="2279936"/>
                </a:lnTo>
                <a:lnTo>
                  <a:pt x="463787" y="2308044"/>
                </a:lnTo>
                <a:lnTo>
                  <a:pt x="499204" y="2334895"/>
                </a:lnTo>
                <a:lnTo>
                  <a:pt x="535603" y="2360458"/>
                </a:lnTo>
                <a:lnTo>
                  <a:pt x="572949" y="2384700"/>
                </a:lnTo>
                <a:lnTo>
                  <a:pt x="611206" y="2407589"/>
                </a:lnTo>
                <a:lnTo>
                  <a:pt x="650338" y="2429093"/>
                </a:lnTo>
                <a:lnTo>
                  <a:pt x="690312" y="2449180"/>
                </a:lnTo>
                <a:lnTo>
                  <a:pt x="731091" y="2467817"/>
                </a:lnTo>
                <a:lnTo>
                  <a:pt x="772640" y="2484973"/>
                </a:lnTo>
                <a:lnTo>
                  <a:pt x="814923" y="2500615"/>
                </a:lnTo>
                <a:lnTo>
                  <a:pt x="857907" y="2514711"/>
                </a:lnTo>
                <a:lnTo>
                  <a:pt x="901555" y="2527228"/>
                </a:lnTo>
                <a:lnTo>
                  <a:pt x="945831" y="2538136"/>
                </a:lnTo>
                <a:lnTo>
                  <a:pt x="990702" y="2547401"/>
                </a:lnTo>
                <a:lnTo>
                  <a:pt x="1036131" y="2554991"/>
                </a:lnTo>
                <a:lnTo>
                  <a:pt x="1082084" y="2560874"/>
                </a:lnTo>
                <a:lnTo>
                  <a:pt x="1128524" y="2565018"/>
                </a:lnTo>
                <a:lnTo>
                  <a:pt x="1175417" y="2567391"/>
                </a:lnTo>
                <a:lnTo>
                  <a:pt x="1222728" y="2567961"/>
                </a:lnTo>
                <a:lnTo>
                  <a:pt x="1270420" y="2566695"/>
                </a:lnTo>
                <a:lnTo>
                  <a:pt x="4289124" y="2428291"/>
                </a:lnTo>
                <a:lnTo>
                  <a:pt x="4336732" y="2425188"/>
                </a:lnTo>
                <a:lnTo>
                  <a:pt x="4383792" y="2420293"/>
                </a:lnTo>
                <a:lnTo>
                  <a:pt x="4430270" y="2413639"/>
                </a:lnTo>
                <a:lnTo>
                  <a:pt x="4476136" y="2405264"/>
                </a:lnTo>
                <a:lnTo>
                  <a:pt x="4521357" y="2395201"/>
                </a:lnTo>
                <a:lnTo>
                  <a:pt x="4565901" y="2383486"/>
                </a:lnTo>
                <a:lnTo>
                  <a:pt x="4609735" y="2370155"/>
                </a:lnTo>
                <a:lnTo>
                  <a:pt x="4652828" y="2355242"/>
                </a:lnTo>
                <a:lnTo>
                  <a:pt x="4695147" y="2338783"/>
                </a:lnTo>
                <a:lnTo>
                  <a:pt x="4736660" y="2320814"/>
                </a:lnTo>
                <a:lnTo>
                  <a:pt x="4777335" y="2301368"/>
                </a:lnTo>
                <a:lnTo>
                  <a:pt x="4817139" y="2280483"/>
                </a:lnTo>
                <a:lnTo>
                  <a:pt x="4856042" y="2258193"/>
                </a:lnTo>
                <a:lnTo>
                  <a:pt x="4894009" y="2234533"/>
                </a:lnTo>
                <a:lnTo>
                  <a:pt x="4931010" y="2209538"/>
                </a:lnTo>
                <a:lnTo>
                  <a:pt x="4967012" y="2183244"/>
                </a:lnTo>
                <a:lnTo>
                  <a:pt x="5001983" y="2155687"/>
                </a:lnTo>
                <a:lnTo>
                  <a:pt x="5035890" y="2126901"/>
                </a:lnTo>
                <a:lnTo>
                  <a:pt x="5068702" y="2096921"/>
                </a:lnTo>
                <a:lnTo>
                  <a:pt x="5100386" y="2065783"/>
                </a:lnTo>
                <a:lnTo>
                  <a:pt x="5130910" y="2033523"/>
                </a:lnTo>
                <a:lnTo>
                  <a:pt x="5160242" y="2000175"/>
                </a:lnTo>
                <a:lnTo>
                  <a:pt x="5188351" y="1965775"/>
                </a:lnTo>
                <a:lnTo>
                  <a:pt x="5215202" y="1930357"/>
                </a:lnTo>
                <a:lnTo>
                  <a:pt x="5240765" y="1893958"/>
                </a:lnTo>
                <a:lnTo>
                  <a:pt x="5265008" y="1856613"/>
                </a:lnTo>
                <a:lnTo>
                  <a:pt x="5287897" y="1818356"/>
                </a:lnTo>
                <a:lnTo>
                  <a:pt x="5309401" y="1779223"/>
                </a:lnTo>
                <a:lnTo>
                  <a:pt x="5329488" y="1739250"/>
                </a:lnTo>
                <a:lnTo>
                  <a:pt x="5348126" y="1698471"/>
                </a:lnTo>
                <a:lnTo>
                  <a:pt x="5365282" y="1656923"/>
                </a:lnTo>
                <a:lnTo>
                  <a:pt x="5380924" y="1614639"/>
                </a:lnTo>
                <a:lnTo>
                  <a:pt x="5395020" y="1571656"/>
                </a:lnTo>
                <a:lnTo>
                  <a:pt x="5407538" y="1528008"/>
                </a:lnTo>
                <a:lnTo>
                  <a:pt x="5418445" y="1483732"/>
                </a:lnTo>
                <a:lnTo>
                  <a:pt x="5427710" y="1438862"/>
                </a:lnTo>
                <a:lnTo>
                  <a:pt x="5435301" y="1393433"/>
                </a:lnTo>
                <a:lnTo>
                  <a:pt x="5441184" y="1347481"/>
                </a:lnTo>
                <a:lnTo>
                  <a:pt x="5445328" y="1301041"/>
                </a:lnTo>
                <a:lnTo>
                  <a:pt x="5447701" y="1254148"/>
                </a:lnTo>
                <a:lnTo>
                  <a:pt x="5448271" y="1206838"/>
                </a:lnTo>
                <a:lnTo>
                  <a:pt x="5447005" y="1159146"/>
                </a:lnTo>
                <a:lnTo>
                  <a:pt x="5443902" y="1111538"/>
                </a:lnTo>
                <a:lnTo>
                  <a:pt x="5439006" y="1064479"/>
                </a:lnTo>
                <a:lnTo>
                  <a:pt x="5432352" y="1018000"/>
                </a:lnTo>
                <a:lnTo>
                  <a:pt x="5423976" y="972135"/>
                </a:lnTo>
                <a:lnTo>
                  <a:pt x="5413912" y="926914"/>
                </a:lnTo>
                <a:lnTo>
                  <a:pt x="5402197" y="882370"/>
                </a:lnTo>
                <a:lnTo>
                  <a:pt x="5388865" y="838536"/>
                </a:lnTo>
                <a:lnTo>
                  <a:pt x="5373952" y="795443"/>
                </a:lnTo>
                <a:lnTo>
                  <a:pt x="5357493" y="753124"/>
                </a:lnTo>
                <a:lnTo>
                  <a:pt x="5339523" y="711611"/>
                </a:lnTo>
                <a:lnTo>
                  <a:pt x="5320078" y="670936"/>
                </a:lnTo>
                <a:lnTo>
                  <a:pt x="5299193" y="631131"/>
                </a:lnTo>
                <a:lnTo>
                  <a:pt x="5276902" y="592229"/>
                </a:lnTo>
                <a:lnTo>
                  <a:pt x="5253242" y="554262"/>
                </a:lnTo>
                <a:lnTo>
                  <a:pt x="5228247" y="517261"/>
                </a:lnTo>
                <a:lnTo>
                  <a:pt x="5201954" y="481259"/>
                </a:lnTo>
                <a:lnTo>
                  <a:pt x="5174396" y="446288"/>
                </a:lnTo>
                <a:lnTo>
                  <a:pt x="5145610" y="412381"/>
                </a:lnTo>
                <a:lnTo>
                  <a:pt x="5115630" y="379569"/>
                </a:lnTo>
                <a:lnTo>
                  <a:pt x="5084492" y="347885"/>
                </a:lnTo>
                <a:lnTo>
                  <a:pt x="5052232" y="317360"/>
                </a:lnTo>
                <a:lnTo>
                  <a:pt x="5018884" y="288028"/>
                </a:lnTo>
                <a:lnTo>
                  <a:pt x="4984484" y="259920"/>
                </a:lnTo>
                <a:lnTo>
                  <a:pt x="4949066" y="233069"/>
                </a:lnTo>
                <a:lnTo>
                  <a:pt x="4912667" y="207505"/>
                </a:lnTo>
                <a:lnTo>
                  <a:pt x="4875322" y="183263"/>
                </a:lnTo>
                <a:lnTo>
                  <a:pt x="4837065" y="160374"/>
                </a:lnTo>
                <a:lnTo>
                  <a:pt x="4797932" y="138869"/>
                </a:lnTo>
                <a:lnTo>
                  <a:pt x="4757959" y="118782"/>
                </a:lnTo>
                <a:lnTo>
                  <a:pt x="4717180" y="100145"/>
                </a:lnTo>
                <a:lnTo>
                  <a:pt x="4675631" y="82989"/>
                </a:lnTo>
                <a:lnTo>
                  <a:pt x="4633347" y="67347"/>
                </a:lnTo>
                <a:lnTo>
                  <a:pt x="4590364" y="53251"/>
                </a:lnTo>
                <a:lnTo>
                  <a:pt x="4546716" y="40733"/>
                </a:lnTo>
                <a:lnTo>
                  <a:pt x="4502439" y="29825"/>
                </a:lnTo>
                <a:lnTo>
                  <a:pt x="4457569" y="20560"/>
                </a:lnTo>
                <a:lnTo>
                  <a:pt x="4412140" y="12970"/>
                </a:lnTo>
                <a:lnTo>
                  <a:pt x="4366187" y="7087"/>
                </a:lnTo>
                <a:lnTo>
                  <a:pt x="4319747" y="2942"/>
                </a:lnTo>
                <a:lnTo>
                  <a:pt x="4272854" y="569"/>
                </a:lnTo>
                <a:lnTo>
                  <a:pt x="4225543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920000" algn="ctr" rotWithShape="0">
              <a:srgbClr val="A0C814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195DA25C-F1FC-8744-A41D-CCB43964360C}"/>
              </a:ext>
            </a:extLst>
          </p:cNvPr>
          <p:cNvSpPr txBox="1"/>
          <p:nvPr/>
        </p:nvSpPr>
        <p:spPr>
          <a:xfrm rot="21480000">
            <a:off x="7847688" y="6132645"/>
            <a:ext cx="3905066" cy="11306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8245"/>
              </a:lnSpc>
            </a:pPr>
            <a:r>
              <a:rPr sz="10000" b="1" spc="-60" dirty="0">
                <a:latin typeface="Goethe FF Clan" panose="020B0506030101020104" pitchFamily="34" charset="0"/>
                <a:cs typeface="Verdana"/>
              </a:rPr>
              <a:t>1871</a:t>
            </a: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xmlns="" id="{2CCEEA31-19C6-3741-8D4A-17FC476D0E41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1055880" cy="1586332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lang="de" dirty="0"/>
              <a:t>Wann hatte Otto von Bismarck</a:t>
            </a:r>
          </a:p>
          <a:p>
            <a:r>
              <a:rPr lang="de" dirty="0"/>
              <a:t>das erste Deutsche Reich gegründet?</a:t>
            </a: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xmlns="" id="{F701D96A-DEB0-A64B-9975-8E645984E730}"/>
              </a:ext>
            </a:extLst>
          </p:cNvPr>
          <p:cNvSpPr/>
          <p:nvPr/>
        </p:nvSpPr>
        <p:spPr>
          <a:xfrm>
            <a:off x="13785850" y="0"/>
            <a:ext cx="3510279" cy="2765425"/>
          </a:xfrm>
          <a:custGeom>
            <a:avLst/>
            <a:gdLst/>
            <a:ahLst/>
            <a:cxnLst/>
            <a:rect l="l" t="t" r="r" b="b"/>
            <a:pathLst>
              <a:path w="3510280" h="2765425">
                <a:moveTo>
                  <a:pt x="1755129" y="2765308"/>
                </a:moveTo>
                <a:lnTo>
                  <a:pt x="1803440" y="2764656"/>
                </a:lnTo>
                <a:lnTo>
                  <a:pt x="1851428" y="2762711"/>
                </a:lnTo>
                <a:lnTo>
                  <a:pt x="1899077" y="2759490"/>
                </a:lnTo>
                <a:lnTo>
                  <a:pt x="1946370" y="2755009"/>
                </a:lnTo>
                <a:lnTo>
                  <a:pt x="1993290" y="2749286"/>
                </a:lnTo>
                <a:lnTo>
                  <a:pt x="2039821" y="2742336"/>
                </a:lnTo>
                <a:lnTo>
                  <a:pt x="2085945" y="2734177"/>
                </a:lnTo>
                <a:lnTo>
                  <a:pt x="2131646" y="2724826"/>
                </a:lnTo>
                <a:lnTo>
                  <a:pt x="2176907" y="2714299"/>
                </a:lnTo>
                <a:lnTo>
                  <a:pt x="2221712" y="2702613"/>
                </a:lnTo>
                <a:lnTo>
                  <a:pt x="2266044" y="2689784"/>
                </a:lnTo>
                <a:lnTo>
                  <a:pt x="2309886" y="2675830"/>
                </a:lnTo>
                <a:lnTo>
                  <a:pt x="2353221" y="2660767"/>
                </a:lnTo>
                <a:lnTo>
                  <a:pt x="2396033" y="2644612"/>
                </a:lnTo>
                <a:lnTo>
                  <a:pt x="2438305" y="2627381"/>
                </a:lnTo>
                <a:lnTo>
                  <a:pt x="2480020" y="2609092"/>
                </a:lnTo>
                <a:lnTo>
                  <a:pt x="2521162" y="2589760"/>
                </a:lnTo>
                <a:lnTo>
                  <a:pt x="2561713" y="2569403"/>
                </a:lnTo>
                <a:lnTo>
                  <a:pt x="2601657" y="2548038"/>
                </a:lnTo>
                <a:lnTo>
                  <a:pt x="2640977" y="2525681"/>
                </a:lnTo>
                <a:lnTo>
                  <a:pt x="2679657" y="2502349"/>
                </a:lnTo>
                <a:lnTo>
                  <a:pt x="2717680" y="2478059"/>
                </a:lnTo>
                <a:lnTo>
                  <a:pt x="2755028" y="2452827"/>
                </a:lnTo>
                <a:lnTo>
                  <a:pt x="2791686" y="2426670"/>
                </a:lnTo>
                <a:lnTo>
                  <a:pt x="2827637" y="2399605"/>
                </a:lnTo>
                <a:lnTo>
                  <a:pt x="2862863" y="2371648"/>
                </a:lnTo>
                <a:lnTo>
                  <a:pt x="2897349" y="2342817"/>
                </a:lnTo>
                <a:lnTo>
                  <a:pt x="2931077" y="2313128"/>
                </a:lnTo>
                <a:lnTo>
                  <a:pt x="2964031" y="2282597"/>
                </a:lnTo>
                <a:lnTo>
                  <a:pt x="2996194" y="2251242"/>
                </a:lnTo>
                <a:lnTo>
                  <a:pt x="3027549" y="2219080"/>
                </a:lnTo>
                <a:lnTo>
                  <a:pt x="3058079" y="2186126"/>
                </a:lnTo>
                <a:lnTo>
                  <a:pt x="3087768" y="2152398"/>
                </a:lnTo>
                <a:lnTo>
                  <a:pt x="3116599" y="2117912"/>
                </a:lnTo>
                <a:lnTo>
                  <a:pt x="3144556" y="2082686"/>
                </a:lnTo>
                <a:lnTo>
                  <a:pt x="3171621" y="2046735"/>
                </a:lnTo>
                <a:lnTo>
                  <a:pt x="3197778" y="2010077"/>
                </a:lnTo>
                <a:lnTo>
                  <a:pt x="3223010" y="1972728"/>
                </a:lnTo>
                <a:lnTo>
                  <a:pt x="3247300" y="1934706"/>
                </a:lnTo>
                <a:lnTo>
                  <a:pt x="3270633" y="1896026"/>
                </a:lnTo>
                <a:lnTo>
                  <a:pt x="3292990" y="1856705"/>
                </a:lnTo>
                <a:lnTo>
                  <a:pt x="3314355" y="1816761"/>
                </a:lnTo>
                <a:lnTo>
                  <a:pt x="3334711" y="1776210"/>
                </a:lnTo>
                <a:lnTo>
                  <a:pt x="3354043" y="1735069"/>
                </a:lnTo>
                <a:lnTo>
                  <a:pt x="3372332" y="1693354"/>
                </a:lnTo>
                <a:lnTo>
                  <a:pt x="3389563" y="1651082"/>
                </a:lnTo>
                <a:lnTo>
                  <a:pt x="3405718" y="1608270"/>
                </a:lnTo>
                <a:lnTo>
                  <a:pt x="3420781" y="1564935"/>
                </a:lnTo>
                <a:lnTo>
                  <a:pt x="3434736" y="1521093"/>
                </a:lnTo>
                <a:lnTo>
                  <a:pt x="3447564" y="1476761"/>
                </a:lnTo>
                <a:lnTo>
                  <a:pt x="3459250" y="1431956"/>
                </a:lnTo>
                <a:lnTo>
                  <a:pt x="3469777" y="1386695"/>
                </a:lnTo>
                <a:lnTo>
                  <a:pt x="3479129" y="1340993"/>
                </a:lnTo>
                <a:lnTo>
                  <a:pt x="3487287" y="1294869"/>
                </a:lnTo>
                <a:lnTo>
                  <a:pt x="3494237" y="1248339"/>
                </a:lnTo>
                <a:lnTo>
                  <a:pt x="3499960" y="1201419"/>
                </a:lnTo>
                <a:lnTo>
                  <a:pt x="3504441" y="1154126"/>
                </a:lnTo>
                <a:lnTo>
                  <a:pt x="3507662" y="1106477"/>
                </a:lnTo>
                <a:lnTo>
                  <a:pt x="3509607" y="1058489"/>
                </a:lnTo>
                <a:lnTo>
                  <a:pt x="3510259" y="1010178"/>
                </a:lnTo>
                <a:lnTo>
                  <a:pt x="3509607" y="961867"/>
                </a:lnTo>
                <a:lnTo>
                  <a:pt x="3507662" y="913879"/>
                </a:lnTo>
                <a:lnTo>
                  <a:pt x="3504441" y="866230"/>
                </a:lnTo>
                <a:lnTo>
                  <a:pt x="3499960" y="818937"/>
                </a:lnTo>
                <a:lnTo>
                  <a:pt x="3494237" y="772017"/>
                </a:lnTo>
                <a:lnTo>
                  <a:pt x="3487287" y="725487"/>
                </a:lnTo>
                <a:lnTo>
                  <a:pt x="3479129" y="679363"/>
                </a:lnTo>
                <a:lnTo>
                  <a:pt x="3469777" y="633661"/>
                </a:lnTo>
                <a:lnTo>
                  <a:pt x="3459250" y="588400"/>
                </a:lnTo>
                <a:lnTo>
                  <a:pt x="3447564" y="543595"/>
                </a:lnTo>
                <a:lnTo>
                  <a:pt x="3434736" y="499263"/>
                </a:lnTo>
                <a:lnTo>
                  <a:pt x="3420781" y="455421"/>
                </a:lnTo>
                <a:lnTo>
                  <a:pt x="3405718" y="412086"/>
                </a:lnTo>
                <a:lnTo>
                  <a:pt x="3389563" y="369274"/>
                </a:lnTo>
                <a:lnTo>
                  <a:pt x="3372332" y="327002"/>
                </a:lnTo>
                <a:lnTo>
                  <a:pt x="3354043" y="285287"/>
                </a:lnTo>
                <a:lnTo>
                  <a:pt x="3334711" y="244146"/>
                </a:lnTo>
                <a:lnTo>
                  <a:pt x="3314355" y="203595"/>
                </a:lnTo>
                <a:lnTo>
                  <a:pt x="3292990" y="163651"/>
                </a:lnTo>
                <a:lnTo>
                  <a:pt x="3270633" y="124330"/>
                </a:lnTo>
                <a:lnTo>
                  <a:pt x="3247300" y="85650"/>
                </a:lnTo>
                <a:lnTo>
                  <a:pt x="3223010" y="47628"/>
                </a:lnTo>
                <a:lnTo>
                  <a:pt x="3197778" y="10279"/>
                </a:lnTo>
                <a:lnTo>
                  <a:pt x="3190443" y="0"/>
                </a:lnTo>
              </a:path>
              <a:path w="3510280" h="2765425">
                <a:moveTo>
                  <a:pt x="319816" y="0"/>
                </a:moveTo>
                <a:lnTo>
                  <a:pt x="287249" y="47628"/>
                </a:lnTo>
                <a:lnTo>
                  <a:pt x="262958" y="85650"/>
                </a:lnTo>
                <a:lnTo>
                  <a:pt x="239626" y="124330"/>
                </a:lnTo>
                <a:lnTo>
                  <a:pt x="217269" y="163651"/>
                </a:lnTo>
                <a:lnTo>
                  <a:pt x="195904" y="203595"/>
                </a:lnTo>
                <a:lnTo>
                  <a:pt x="175547" y="244146"/>
                </a:lnTo>
                <a:lnTo>
                  <a:pt x="156216" y="285287"/>
                </a:lnTo>
                <a:lnTo>
                  <a:pt x="137926" y="327002"/>
                </a:lnTo>
                <a:lnTo>
                  <a:pt x="120696" y="369274"/>
                </a:lnTo>
                <a:lnTo>
                  <a:pt x="104540" y="412086"/>
                </a:lnTo>
                <a:lnTo>
                  <a:pt x="89477" y="455421"/>
                </a:lnTo>
                <a:lnTo>
                  <a:pt x="75523" y="499263"/>
                </a:lnTo>
                <a:lnTo>
                  <a:pt x="62694" y="543595"/>
                </a:lnTo>
                <a:lnTo>
                  <a:pt x="51008" y="588400"/>
                </a:lnTo>
                <a:lnTo>
                  <a:pt x="40481" y="633661"/>
                </a:lnTo>
                <a:lnTo>
                  <a:pt x="31130" y="679363"/>
                </a:lnTo>
                <a:lnTo>
                  <a:pt x="22971" y="725487"/>
                </a:lnTo>
                <a:lnTo>
                  <a:pt x="16022" y="772017"/>
                </a:lnTo>
                <a:lnTo>
                  <a:pt x="10298" y="818937"/>
                </a:lnTo>
                <a:lnTo>
                  <a:pt x="5818" y="866230"/>
                </a:lnTo>
                <a:lnTo>
                  <a:pt x="2597" y="913879"/>
                </a:lnTo>
                <a:lnTo>
                  <a:pt x="652" y="961867"/>
                </a:lnTo>
                <a:lnTo>
                  <a:pt x="0" y="1010178"/>
                </a:lnTo>
                <a:lnTo>
                  <a:pt x="652" y="1058489"/>
                </a:lnTo>
                <a:lnTo>
                  <a:pt x="2597" y="1106477"/>
                </a:lnTo>
                <a:lnTo>
                  <a:pt x="5818" y="1154126"/>
                </a:lnTo>
                <a:lnTo>
                  <a:pt x="10298" y="1201419"/>
                </a:lnTo>
                <a:lnTo>
                  <a:pt x="16022" y="1248339"/>
                </a:lnTo>
                <a:lnTo>
                  <a:pt x="22971" y="1294869"/>
                </a:lnTo>
                <a:lnTo>
                  <a:pt x="31130" y="1340993"/>
                </a:lnTo>
                <a:lnTo>
                  <a:pt x="40481" y="1386695"/>
                </a:lnTo>
                <a:lnTo>
                  <a:pt x="51008" y="1431956"/>
                </a:lnTo>
                <a:lnTo>
                  <a:pt x="62694" y="1476761"/>
                </a:lnTo>
                <a:lnTo>
                  <a:pt x="75523" y="1521093"/>
                </a:lnTo>
                <a:lnTo>
                  <a:pt x="89477" y="1564935"/>
                </a:lnTo>
                <a:lnTo>
                  <a:pt x="104540" y="1608270"/>
                </a:lnTo>
                <a:lnTo>
                  <a:pt x="120696" y="1651082"/>
                </a:lnTo>
                <a:lnTo>
                  <a:pt x="137926" y="1693354"/>
                </a:lnTo>
                <a:lnTo>
                  <a:pt x="156216" y="1735069"/>
                </a:lnTo>
                <a:lnTo>
                  <a:pt x="175547" y="1776210"/>
                </a:lnTo>
                <a:lnTo>
                  <a:pt x="195904" y="1816761"/>
                </a:lnTo>
                <a:lnTo>
                  <a:pt x="217269" y="1856705"/>
                </a:lnTo>
                <a:lnTo>
                  <a:pt x="239626" y="1896026"/>
                </a:lnTo>
                <a:lnTo>
                  <a:pt x="262958" y="1934706"/>
                </a:lnTo>
                <a:lnTo>
                  <a:pt x="287249" y="1972728"/>
                </a:lnTo>
                <a:lnTo>
                  <a:pt x="312481" y="2010077"/>
                </a:lnTo>
                <a:lnTo>
                  <a:pt x="338638" y="2046735"/>
                </a:lnTo>
                <a:lnTo>
                  <a:pt x="365703" y="2082686"/>
                </a:lnTo>
                <a:lnTo>
                  <a:pt x="393659" y="2117912"/>
                </a:lnTo>
                <a:lnTo>
                  <a:pt x="422490" y="2152398"/>
                </a:lnTo>
                <a:lnTo>
                  <a:pt x="452180" y="2186126"/>
                </a:lnTo>
                <a:lnTo>
                  <a:pt x="482710" y="2219080"/>
                </a:lnTo>
                <a:lnTo>
                  <a:pt x="514065" y="2251242"/>
                </a:lnTo>
                <a:lnTo>
                  <a:pt x="546228" y="2282597"/>
                </a:lnTo>
                <a:lnTo>
                  <a:pt x="579181" y="2313128"/>
                </a:lnTo>
                <a:lnTo>
                  <a:pt x="612910" y="2342817"/>
                </a:lnTo>
                <a:lnTo>
                  <a:pt x="647395" y="2371648"/>
                </a:lnTo>
                <a:lnTo>
                  <a:pt x="682622" y="2399605"/>
                </a:lnTo>
                <a:lnTo>
                  <a:pt x="718572" y="2426670"/>
                </a:lnTo>
                <a:lnTo>
                  <a:pt x="755230" y="2452827"/>
                </a:lnTo>
                <a:lnTo>
                  <a:pt x="792579" y="2478059"/>
                </a:lnTo>
                <a:lnTo>
                  <a:pt x="830602" y="2502349"/>
                </a:lnTo>
                <a:lnTo>
                  <a:pt x="869282" y="2525681"/>
                </a:lnTo>
                <a:lnTo>
                  <a:pt x="908602" y="2548038"/>
                </a:lnTo>
                <a:lnTo>
                  <a:pt x="948546" y="2569403"/>
                </a:lnTo>
                <a:lnTo>
                  <a:pt x="989097" y="2589760"/>
                </a:lnTo>
                <a:lnTo>
                  <a:pt x="1030238" y="2609092"/>
                </a:lnTo>
                <a:lnTo>
                  <a:pt x="1071953" y="2627381"/>
                </a:lnTo>
                <a:lnTo>
                  <a:pt x="1114225" y="2644612"/>
                </a:lnTo>
                <a:lnTo>
                  <a:pt x="1157037" y="2660767"/>
                </a:lnTo>
                <a:lnTo>
                  <a:pt x="1200372" y="2675830"/>
                </a:lnTo>
                <a:lnTo>
                  <a:pt x="1244214" y="2689784"/>
                </a:lnTo>
                <a:lnTo>
                  <a:pt x="1288546" y="2702613"/>
                </a:lnTo>
                <a:lnTo>
                  <a:pt x="1333351" y="2714299"/>
                </a:lnTo>
                <a:lnTo>
                  <a:pt x="1378613" y="2724826"/>
                </a:lnTo>
                <a:lnTo>
                  <a:pt x="1424314" y="2734177"/>
                </a:lnTo>
                <a:lnTo>
                  <a:pt x="1470438" y="2742336"/>
                </a:lnTo>
                <a:lnTo>
                  <a:pt x="1516969" y="2749286"/>
                </a:lnTo>
                <a:lnTo>
                  <a:pt x="1563889" y="2755009"/>
                </a:lnTo>
                <a:lnTo>
                  <a:pt x="1611181" y="2759490"/>
                </a:lnTo>
                <a:lnTo>
                  <a:pt x="1658830" y="2762711"/>
                </a:lnTo>
                <a:lnTo>
                  <a:pt x="1706818" y="2764656"/>
                </a:lnTo>
                <a:lnTo>
                  <a:pt x="1755129" y="2765308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8" name="object 11">
            <a:extLst>
              <a:ext uri="{FF2B5EF4-FFF2-40B4-BE49-F238E27FC236}">
                <a16:creationId xmlns:a16="http://schemas.microsoft.com/office/drawing/2014/main" xmlns="" id="{DBEBBE6B-9C18-0549-BCAC-1F28FA7BE86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89007" y="5992782"/>
            <a:ext cx="2696137" cy="2676586"/>
          </a:xfrm>
          <a:prstGeom prst="rect">
            <a:avLst/>
          </a:prstGeom>
        </p:spPr>
      </p:pic>
      <p:sp>
        <p:nvSpPr>
          <p:cNvPr id="41" name="Freeform 40">
            <a:extLst>
              <a:ext uri="{FF2B5EF4-FFF2-40B4-BE49-F238E27FC236}">
                <a16:creationId xmlns:a16="http://schemas.microsoft.com/office/drawing/2014/main" xmlns="" id="{74C0CE2B-4049-D443-A964-8BF155445AA2}"/>
              </a:ext>
            </a:extLst>
          </p:cNvPr>
          <p:cNvSpPr/>
          <p:nvPr/>
        </p:nvSpPr>
        <p:spPr>
          <a:xfrm>
            <a:off x="1" y="4485442"/>
            <a:ext cx="4216595" cy="4480405"/>
          </a:xfrm>
          <a:custGeom>
            <a:avLst/>
            <a:gdLst>
              <a:gd name="connsiteX0" fmla="*/ 1675018 w 4216595"/>
              <a:gd name="connsiteY0" fmla="*/ 0 h 4480405"/>
              <a:gd name="connsiteX1" fmla="*/ 4216595 w 4216595"/>
              <a:gd name="connsiteY1" fmla="*/ 711341 h 4480405"/>
              <a:gd name="connsiteX2" fmla="*/ 3503637 w 4216595"/>
              <a:gd name="connsiteY2" fmla="*/ 3252375 h 4480405"/>
              <a:gd name="connsiteX3" fmla="*/ 3456816 w 4216595"/>
              <a:gd name="connsiteY3" fmla="*/ 3238789 h 4480405"/>
              <a:gd name="connsiteX4" fmla="*/ 3410440 w 4216595"/>
              <a:gd name="connsiteY4" fmla="*/ 3224417 h 4480405"/>
              <a:gd name="connsiteX5" fmla="*/ 3364512 w 4216595"/>
              <a:gd name="connsiteY5" fmla="*/ 3209270 h 4480405"/>
              <a:gd name="connsiteX6" fmla="*/ 3319041 w 4216595"/>
              <a:gd name="connsiteY6" fmla="*/ 3193355 h 4480405"/>
              <a:gd name="connsiteX7" fmla="*/ 3274029 w 4216595"/>
              <a:gd name="connsiteY7" fmla="*/ 3176681 h 4480405"/>
              <a:gd name="connsiteX8" fmla="*/ 3229482 w 4216595"/>
              <a:gd name="connsiteY8" fmla="*/ 3159259 h 4480405"/>
              <a:gd name="connsiteX9" fmla="*/ 3185406 w 4216595"/>
              <a:gd name="connsiteY9" fmla="*/ 3141099 h 4480405"/>
              <a:gd name="connsiteX10" fmla="*/ 3141805 w 4216595"/>
              <a:gd name="connsiteY10" fmla="*/ 3122208 h 4480405"/>
              <a:gd name="connsiteX11" fmla="*/ 3098684 w 4216595"/>
              <a:gd name="connsiteY11" fmla="*/ 3102597 h 4480405"/>
              <a:gd name="connsiteX12" fmla="*/ 3056050 w 4216595"/>
              <a:gd name="connsiteY12" fmla="*/ 3082275 h 4480405"/>
              <a:gd name="connsiteX13" fmla="*/ 3013907 w 4216595"/>
              <a:gd name="connsiteY13" fmla="*/ 3061249 h 4480405"/>
              <a:gd name="connsiteX14" fmla="*/ 2972260 w 4216595"/>
              <a:gd name="connsiteY14" fmla="*/ 3039533 h 4480405"/>
              <a:gd name="connsiteX15" fmla="*/ 2931113 w 4216595"/>
              <a:gd name="connsiteY15" fmla="*/ 3017133 h 4480405"/>
              <a:gd name="connsiteX16" fmla="*/ 2890474 w 4216595"/>
              <a:gd name="connsiteY16" fmla="*/ 2994058 h 4480405"/>
              <a:gd name="connsiteX17" fmla="*/ 2850347 w 4216595"/>
              <a:gd name="connsiteY17" fmla="*/ 2970319 h 4480405"/>
              <a:gd name="connsiteX18" fmla="*/ 2810737 w 4216595"/>
              <a:gd name="connsiteY18" fmla="*/ 2945925 h 4480405"/>
              <a:gd name="connsiteX19" fmla="*/ 2771647 w 4216595"/>
              <a:gd name="connsiteY19" fmla="*/ 2920885 h 4480405"/>
              <a:gd name="connsiteX20" fmla="*/ 2733086 w 4216595"/>
              <a:gd name="connsiteY20" fmla="*/ 2895209 h 4480405"/>
              <a:gd name="connsiteX21" fmla="*/ 2695057 w 4216595"/>
              <a:gd name="connsiteY21" fmla="*/ 2868905 h 4480405"/>
              <a:gd name="connsiteX22" fmla="*/ 2657566 w 4216595"/>
              <a:gd name="connsiteY22" fmla="*/ 2841982 h 4480405"/>
              <a:gd name="connsiteX23" fmla="*/ 2620617 w 4216595"/>
              <a:gd name="connsiteY23" fmla="*/ 2814452 h 4480405"/>
              <a:gd name="connsiteX24" fmla="*/ 2584217 w 4216595"/>
              <a:gd name="connsiteY24" fmla="*/ 2786322 h 4480405"/>
              <a:gd name="connsiteX25" fmla="*/ 2548369 w 4216595"/>
              <a:gd name="connsiteY25" fmla="*/ 2757602 h 4480405"/>
              <a:gd name="connsiteX26" fmla="*/ 2513079 w 4216595"/>
              <a:gd name="connsiteY26" fmla="*/ 2728302 h 4480405"/>
              <a:gd name="connsiteX27" fmla="*/ 2478353 w 4216595"/>
              <a:gd name="connsiteY27" fmla="*/ 2698431 h 4480405"/>
              <a:gd name="connsiteX28" fmla="*/ 2444195 w 4216595"/>
              <a:gd name="connsiteY28" fmla="*/ 2667997 h 4480405"/>
              <a:gd name="connsiteX29" fmla="*/ 2410611 w 4216595"/>
              <a:gd name="connsiteY29" fmla="*/ 2637011 h 4480405"/>
              <a:gd name="connsiteX30" fmla="*/ 2377606 w 4216595"/>
              <a:gd name="connsiteY30" fmla="*/ 2605481 h 4480405"/>
              <a:gd name="connsiteX31" fmla="*/ 2345185 w 4216595"/>
              <a:gd name="connsiteY31" fmla="*/ 2573418 h 4480405"/>
              <a:gd name="connsiteX32" fmla="*/ 2313353 w 4216595"/>
              <a:gd name="connsiteY32" fmla="*/ 2540829 h 4480405"/>
              <a:gd name="connsiteX33" fmla="*/ 2282117 w 4216595"/>
              <a:gd name="connsiteY33" fmla="*/ 2507726 h 4480405"/>
              <a:gd name="connsiteX34" fmla="*/ 2251479 w 4216595"/>
              <a:gd name="connsiteY34" fmla="*/ 2474117 h 4480405"/>
              <a:gd name="connsiteX35" fmla="*/ 2221446 w 4216595"/>
              <a:gd name="connsiteY35" fmla="*/ 2440011 h 4480405"/>
              <a:gd name="connsiteX36" fmla="*/ 2192023 w 4216595"/>
              <a:gd name="connsiteY36" fmla="*/ 2405417 h 4480405"/>
              <a:gd name="connsiteX37" fmla="*/ 2163215 w 4216595"/>
              <a:gd name="connsiteY37" fmla="*/ 2370346 h 4480405"/>
              <a:gd name="connsiteX38" fmla="*/ 2135027 w 4216595"/>
              <a:gd name="connsiteY38" fmla="*/ 2334806 h 4480405"/>
              <a:gd name="connsiteX39" fmla="*/ 2107465 w 4216595"/>
              <a:gd name="connsiteY39" fmla="*/ 2298806 h 4480405"/>
              <a:gd name="connsiteX40" fmla="*/ 2080533 w 4216595"/>
              <a:gd name="connsiteY40" fmla="*/ 2262357 h 4480405"/>
              <a:gd name="connsiteX41" fmla="*/ 2054238 w 4216595"/>
              <a:gd name="connsiteY41" fmla="*/ 2225466 h 4480405"/>
              <a:gd name="connsiteX42" fmla="*/ 2028583 w 4216595"/>
              <a:gd name="connsiteY42" fmla="*/ 2188145 h 4480405"/>
              <a:gd name="connsiteX43" fmla="*/ 2003574 w 4216595"/>
              <a:gd name="connsiteY43" fmla="*/ 2150401 h 4480405"/>
              <a:gd name="connsiteX44" fmla="*/ 1979217 w 4216595"/>
              <a:gd name="connsiteY44" fmla="*/ 2112245 h 4480405"/>
              <a:gd name="connsiteX45" fmla="*/ 1955515 w 4216595"/>
              <a:gd name="connsiteY45" fmla="*/ 2073686 h 4480405"/>
              <a:gd name="connsiteX46" fmla="*/ 1932476 w 4216595"/>
              <a:gd name="connsiteY46" fmla="*/ 2034732 h 4480405"/>
              <a:gd name="connsiteX47" fmla="*/ 1910103 w 4216595"/>
              <a:gd name="connsiteY47" fmla="*/ 1995393 h 4480405"/>
              <a:gd name="connsiteX48" fmla="*/ 1888402 w 4216595"/>
              <a:gd name="connsiteY48" fmla="*/ 1955679 h 4480405"/>
              <a:gd name="connsiteX49" fmla="*/ 1182324 w 4216595"/>
              <a:gd name="connsiteY49" fmla="*/ 4480405 h 4480405"/>
              <a:gd name="connsiteX50" fmla="*/ 1138632 w 4216595"/>
              <a:gd name="connsiteY50" fmla="*/ 4467760 h 4480405"/>
              <a:gd name="connsiteX51" fmla="*/ 1095325 w 4216595"/>
              <a:gd name="connsiteY51" fmla="*/ 4454431 h 4480405"/>
              <a:gd name="connsiteX52" fmla="*/ 1052410 w 4216595"/>
              <a:gd name="connsiteY52" fmla="*/ 4440425 h 4480405"/>
              <a:gd name="connsiteX53" fmla="*/ 1009886 w 4216595"/>
              <a:gd name="connsiteY53" fmla="*/ 4425752 h 4480405"/>
              <a:gd name="connsiteX54" fmla="*/ 967763 w 4216595"/>
              <a:gd name="connsiteY54" fmla="*/ 4410417 h 4480405"/>
              <a:gd name="connsiteX55" fmla="*/ 926041 w 4216595"/>
              <a:gd name="connsiteY55" fmla="*/ 4394429 h 4480405"/>
              <a:gd name="connsiteX56" fmla="*/ 884726 w 4216595"/>
              <a:gd name="connsiteY56" fmla="*/ 4377793 h 4480405"/>
              <a:gd name="connsiteX57" fmla="*/ 843822 w 4216595"/>
              <a:gd name="connsiteY57" fmla="*/ 4360521 h 4480405"/>
              <a:gd name="connsiteX58" fmla="*/ 803334 w 4216595"/>
              <a:gd name="connsiteY58" fmla="*/ 4342617 h 4480405"/>
              <a:gd name="connsiteX59" fmla="*/ 763265 w 4216595"/>
              <a:gd name="connsiteY59" fmla="*/ 4324089 h 4480405"/>
              <a:gd name="connsiteX60" fmla="*/ 723620 w 4216595"/>
              <a:gd name="connsiteY60" fmla="*/ 4304945 h 4480405"/>
              <a:gd name="connsiteX61" fmla="*/ 684403 w 4216595"/>
              <a:gd name="connsiteY61" fmla="*/ 4285194 h 4480405"/>
              <a:gd name="connsiteX62" fmla="*/ 645618 w 4216595"/>
              <a:gd name="connsiteY62" fmla="*/ 4264841 h 4480405"/>
              <a:gd name="connsiteX63" fmla="*/ 607269 w 4216595"/>
              <a:gd name="connsiteY63" fmla="*/ 4243896 h 4480405"/>
              <a:gd name="connsiteX64" fmla="*/ 569361 w 4216595"/>
              <a:gd name="connsiteY64" fmla="*/ 4222364 h 4480405"/>
              <a:gd name="connsiteX65" fmla="*/ 531898 w 4216595"/>
              <a:gd name="connsiteY65" fmla="*/ 4200255 h 4480405"/>
              <a:gd name="connsiteX66" fmla="*/ 494884 w 4216595"/>
              <a:gd name="connsiteY66" fmla="*/ 4177575 h 4480405"/>
              <a:gd name="connsiteX67" fmla="*/ 458324 w 4216595"/>
              <a:gd name="connsiteY67" fmla="*/ 4154332 h 4480405"/>
              <a:gd name="connsiteX68" fmla="*/ 422221 w 4216595"/>
              <a:gd name="connsiteY68" fmla="*/ 4130534 h 4480405"/>
              <a:gd name="connsiteX69" fmla="*/ 386580 w 4216595"/>
              <a:gd name="connsiteY69" fmla="*/ 4106188 h 4480405"/>
              <a:gd name="connsiteX70" fmla="*/ 351406 w 4216595"/>
              <a:gd name="connsiteY70" fmla="*/ 4081302 h 4480405"/>
              <a:gd name="connsiteX71" fmla="*/ 316702 w 4216595"/>
              <a:gd name="connsiteY71" fmla="*/ 4055883 h 4480405"/>
              <a:gd name="connsiteX72" fmla="*/ 282472 w 4216595"/>
              <a:gd name="connsiteY72" fmla="*/ 4029938 h 4480405"/>
              <a:gd name="connsiteX73" fmla="*/ 248721 w 4216595"/>
              <a:gd name="connsiteY73" fmla="*/ 4003477 h 4480405"/>
              <a:gd name="connsiteX74" fmla="*/ 215454 w 4216595"/>
              <a:gd name="connsiteY74" fmla="*/ 3976504 h 4480405"/>
              <a:gd name="connsiteX75" fmla="*/ 182674 w 4216595"/>
              <a:gd name="connsiteY75" fmla="*/ 3949029 h 4480405"/>
              <a:gd name="connsiteX76" fmla="*/ 150385 w 4216595"/>
              <a:gd name="connsiteY76" fmla="*/ 3921059 h 4480405"/>
              <a:gd name="connsiteX77" fmla="*/ 118592 w 4216595"/>
              <a:gd name="connsiteY77" fmla="*/ 3892603 h 4480405"/>
              <a:gd name="connsiteX78" fmla="*/ 87300 w 4216595"/>
              <a:gd name="connsiteY78" fmla="*/ 3863666 h 4480405"/>
              <a:gd name="connsiteX79" fmla="*/ 56511 w 4216595"/>
              <a:gd name="connsiteY79" fmla="*/ 3834257 h 4480405"/>
              <a:gd name="connsiteX80" fmla="*/ 26231 w 4216595"/>
              <a:gd name="connsiteY80" fmla="*/ 3804383 h 4480405"/>
              <a:gd name="connsiteX81" fmla="*/ 0 w 4216595"/>
              <a:gd name="connsiteY81" fmla="*/ 3777655 h 4480405"/>
              <a:gd name="connsiteX82" fmla="*/ 0 w 4216595"/>
              <a:gd name="connsiteY82" fmla="*/ 1408989 h 4480405"/>
              <a:gd name="connsiteX83" fmla="*/ 1877405 w 4216595"/>
              <a:gd name="connsiteY83" fmla="*/ 1934769 h 4480405"/>
              <a:gd name="connsiteX84" fmla="*/ 1856815 w 4216595"/>
              <a:gd name="connsiteY84" fmla="*/ 1894435 h 4480405"/>
              <a:gd name="connsiteX85" fmla="*/ 1836908 w 4216595"/>
              <a:gd name="connsiteY85" fmla="*/ 1853757 h 4480405"/>
              <a:gd name="connsiteX86" fmla="*/ 1817688 w 4216595"/>
              <a:gd name="connsiteY86" fmla="*/ 1812743 h 4480405"/>
              <a:gd name="connsiteX87" fmla="*/ 1799163 w 4216595"/>
              <a:gd name="connsiteY87" fmla="*/ 1771402 h 4480405"/>
              <a:gd name="connsiteX88" fmla="*/ 1781338 w 4216595"/>
              <a:gd name="connsiteY88" fmla="*/ 1729745 h 4480405"/>
              <a:gd name="connsiteX89" fmla="*/ 1764216 w 4216595"/>
              <a:gd name="connsiteY89" fmla="*/ 1687778 h 4480405"/>
              <a:gd name="connsiteX90" fmla="*/ 1747805 w 4216595"/>
              <a:gd name="connsiteY90" fmla="*/ 1645512 h 4480405"/>
              <a:gd name="connsiteX91" fmla="*/ 1732109 w 4216595"/>
              <a:gd name="connsiteY91" fmla="*/ 1602955 h 4480405"/>
              <a:gd name="connsiteX92" fmla="*/ 1717134 w 4216595"/>
              <a:gd name="connsiteY92" fmla="*/ 1560117 h 4480405"/>
              <a:gd name="connsiteX93" fmla="*/ 1702886 w 4216595"/>
              <a:gd name="connsiteY93" fmla="*/ 1517005 h 4480405"/>
              <a:gd name="connsiteX94" fmla="*/ 1689368 w 4216595"/>
              <a:gd name="connsiteY94" fmla="*/ 1473630 h 4480405"/>
              <a:gd name="connsiteX95" fmla="*/ 1676586 w 4216595"/>
              <a:gd name="connsiteY95" fmla="*/ 1430001 h 4480405"/>
              <a:gd name="connsiteX96" fmla="*/ 1664548 w 4216595"/>
              <a:gd name="connsiteY96" fmla="*/ 1386125 h 4480405"/>
              <a:gd name="connsiteX97" fmla="*/ 1653256 w 4216595"/>
              <a:gd name="connsiteY97" fmla="*/ 1342012 h 4480405"/>
              <a:gd name="connsiteX98" fmla="*/ 1642718 w 4216595"/>
              <a:gd name="connsiteY98" fmla="*/ 1297672 h 4480405"/>
              <a:gd name="connsiteX99" fmla="*/ 1632937 w 4216595"/>
              <a:gd name="connsiteY99" fmla="*/ 1253113 h 4480405"/>
              <a:gd name="connsiteX100" fmla="*/ 1623921 w 4216595"/>
              <a:gd name="connsiteY100" fmla="*/ 1208343 h 4480405"/>
              <a:gd name="connsiteX101" fmla="*/ 1615673 w 4216595"/>
              <a:gd name="connsiteY101" fmla="*/ 1163373 h 4480405"/>
              <a:gd name="connsiteX102" fmla="*/ 1608198 w 4216595"/>
              <a:gd name="connsiteY102" fmla="*/ 1118210 h 4480405"/>
              <a:gd name="connsiteX103" fmla="*/ 1601504 w 4216595"/>
              <a:gd name="connsiteY103" fmla="*/ 1072864 h 4480405"/>
              <a:gd name="connsiteX104" fmla="*/ 1595595 w 4216595"/>
              <a:gd name="connsiteY104" fmla="*/ 1027345 h 4480405"/>
              <a:gd name="connsiteX105" fmla="*/ 1590476 w 4216595"/>
              <a:gd name="connsiteY105" fmla="*/ 981660 h 4480405"/>
              <a:gd name="connsiteX106" fmla="*/ 1586153 w 4216595"/>
              <a:gd name="connsiteY106" fmla="*/ 935819 h 4480405"/>
              <a:gd name="connsiteX107" fmla="*/ 1582631 w 4216595"/>
              <a:gd name="connsiteY107" fmla="*/ 889831 h 4480405"/>
              <a:gd name="connsiteX108" fmla="*/ 1579915 w 4216595"/>
              <a:gd name="connsiteY108" fmla="*/ 843705 h 4480405"/>
              <a:gd name="connsiteX109" fmla="*/ 1578010 w 4216595"/>
              <a:gd name="connsiteY109" fmla="*/ 797448 h 4480405"/>
              <a:gd name="connsiteX110" fmla="*/ 1576923 w 4216595"/>
              <a:gd name="connsiteY110" fmla="*/ 751072 h 4480405"/>
              <a:gd name="connsiteX111" fmla="*/ 1576659 w 4216595"/>
              <a:gd name="connsiteY111" fmla="*/ 704585 h 4480405"/>
              <a:gd name="connsiteX112" fmla="*/ 1577222 w 4216595"/>
              <a:gd name="connsiteY112" fmla="*/ 657995 h 4480405"/>
              <a:gd name="connsiteX113" fmla="*/ 1578617 w 4216595"/>
              <a:gd name="connsiteY113" fmla="*/ 611311 h 4480405"/>
              <a:gd name="connsiteX114" fmla="*/ 1580853 w 4216595"/>
              <a:gd name="connsiteY114" fmla="*/ 564543 h 4480405"/>
              <a:gd name="connsiteX115" fmla="*/ 1583931 w 4216595"/>
              <a:gd name="connsiteY115" fmla="*/ 517700 h 4480405"/>
              <a:gd name="connsiteX116" fmla="*/ 1587858 w 4216595"/>
              <a:gd name="connsiteY116" fmla="*/ 470790 h 4480405"/>
              <a:gd name="connsiteX117" fmla="*/ 1592641 w 4216595"/>
              <a:gd name="connsiteY117" fmla="*/ 423822 h 4480405"/>
              <a:gd name="connsiteX118" fmla="*/ 1598283 w 4216595"/>
              <a:gd name="connsiteY118" fmla="*/ 376806 h 4480405"/>
              <a:gd name="connsiteX119" fmla="*/ 1604790 w 4216595"/>
              <a:gd name="connsiteY119" fmla="*/ 329749 h 4480405"/>
              <a:gd name="connsiteX120" fmla="*/ 1612168 w 4216595"/>
              <a:gd name="connsiteY120" fmla="*/ 282662 h 4480405"/>
              <a:gd name="connsiteX121" fmla="*/ 1620422 w 4216595"/>
              <a:gd name="connsiteY121" fmla="*/ 235554 h 4480405"/>
              <a:gd name="connsiteX122" fmla="*/ 1629557 w 4216595"/>
              <a:gd name="connsiteY122" fmla="*/ 188434 h 4480405"/>
              <a:gd name="connsiteX123" fmla="*/ 1639579 w 4216595"/>
              <a:gd name="connsiteY123" fmla="*/ 141308 h 4480405"/>
              <a:gd name="connsiteX124" fmla="*/ 1650493 w 4216595"/>
              <a:gd name="connsiteY124" fmla="*/ 94189 h 4480405"/>
              <a:gd name="connsiteX125" fmla="*/ 1662304 w 4216595"/>
              <a:gd name="connsiteY125" fmla="*/ 47082 h 448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4216595" h="4480405">
                <a:moveTo>
                  <a:pt x="1675018" y="0"/>
                </a:moveTo>
                <a:lnTo>
                  <a:pt x="4216595" y="711341"/>
                </a:lnTo>
                <a:lnTo>
                  <a:pt x="3503637" y="3252375"/>
                </a:lnTo>
                <a:lnTo>
                  <a:pt x="3456816" y="3238789"/>
                </a:lnTo>
                <a:lnTo>
                  <a:pt x="3410440" y="3224417"/>
                </a:lnTo>
                <a:lnTo>
                  <a:pt x="3364512" y="3209270"/>
                </a:lnTo>
                <a:lnTo>
                  <a:pt x="3319041" y="3193355"/>
                </a:lnTo>
                <a:lnTo>
                  <a:pt x="3274029" y="3176681"/>
                </a:lnTo>
                <a:lnTo>
                  <a:pt x="3229482" y="3159259"/>
                </a:lnTo>
                <a:lnTo>
                  <a:pt x="3185406" y="3141099"/>
                </a:lnTo>
                <a:lnTo>
                  <a:pt x="3141805" y="3122208"/>
                </a:lnTo>
                <a:lnTo>
                  <a:pt x="3098684" y="3102597"/>
                </a:lnTo>
                <a:lnTo>
                  <a:pt x="3056050" y="3082275"/>
                </a:lnTo>
                <a:lnTo>
                  <a:pt x="3013907" y="3061249"/>
                </a:lnTo>
                <a:lnTo>
                  <a:pt x="2972260" y="3039533"/>
                </a:lnTo>
                <a:lnTo>
                  <a:pt x="2931113" y="3017133"/>
                </a:lnTo>
                <a:lnTo>
                  <a:pt x="2890474" y="2994058"/>
                </a:lnTo>
                <a:lnTo>
                  <a:pt x="2850347" y="2970319"/>
                </a:lnTo>
                <a:lnTo>
                  <a:pt x="2810737" y="2945925"/>
                </a:lnTo>
                <a:lnTo>
                  <a:pt x="2771647" y="2920885"/>
                </a:lnTo>
                <a:lnTo>
                  <a:pt x="2733086" y="2895209"/>
                </a:lnTo>
                <a:lnTo>
                  <a:pt x="2695057" y="2868905"/>
                </a:lnTo>
                <a:lnTo>
                  <a:pt x="2657566" y="2841982"/>
                </a:lnTo>
                <a:lnTo>
                  <a:pt x="2620617" y="2814452"/>
                </a:lnTo>
                <a:lnTo>
                  <a:pt x="2584217" y="2786322"/>
                </a:lnTo>
                <a:lnTo>
                  <a:pt x="2548369" y="2757602"/>
                </a:lnTo>
                <a:lnTo>
                  <a:pt x="2513079" y="2728302"/>
                </a:lnTo>
                <a:lnTo>
                  <a:pt x="2478353" y="2698431"/>
                </a:lnTo>
                <a:lnTo>
                  <a:pt x="2444195" y="2667997"/>
                </a:lnTo>
                <a:lnTo>
                  <a:pt x="2410611" y="2637011"/>
                </a:lnTo>
                <a:lnTo>
                  <a:pt x="2377606" y="2605481"/>
                </a:lnTo>
                <a:lnTo>
                  <a:pt x="2345185" y="2573418"/>
                </a:lnTo>
                <a:lnTo>
                  <a:pt x="2313353" y="2540829"/>
                </a:lnTo>
                <a:lnTo>
                  <a:pt x="2282117" y="2507726"/>
                </a:lnTo>
                <a:lnTo>
                  <a:pt x="2251479" y="2474117"/>
                </a:lnTo>
                <a:lnTo>
                  <a:pt x="2221446" y="2440011"/>
                </a:lnTo>
                <a:lnTo>
                  <a:pt x="2192023" y="2405417"/>
                </a:lnTo>
                <a:lnTo>
                  <a:pt x="2163215" y="2370346"/>
                </a:lnTo>
                <a:lnTo>
                  <a:pt x="2135027" y="2334806"/>
                </a:lnTo>
                <a:lnTo>
                  <a:pt x="2107465" y="2298806"/>
                </a:lnTo>
                <a:lnTo>
                  <a:pt x="2080533" y="2262357"/>
                </a:lnTo>
                <a:lnTo>
                  <a:pt x="2054238" y="2225466"/>
                </a:lnTo>
                <a:lnTo>
                  <a:pt x="2028583" y="2188145"/>
                </a:lnTo>
                <a:lnTo>
                  <a:pt x="2003574" y="2150401"/>
                </a:lnTo>
                <a:lnTo>
                  <a:pt x="1979217" y="2112245"/>
                </a:lnTo>
                <a:lnTo>
                  <a:pt x="1955515" y="2073686"/>
                </a:lnTo>
                <a:lnTo>
                  <a:pt x="1932476" y="2034732"/>
                </a:lnTo>
                <a:lnTo>
                  <a:pt x="1910103" y="1995393"/>
                </a:lnTo>
                <a:lnTo>
                  <a:pt x="1888402" y="1955679"/>
                </a:lnTo>
                <a:lnTo>
                  <a:pt x="1182324" y="4480405"/>
                </a:lnTo>
                <a:lnTo>
                  <a:pt x="1138632" y="4467760"/>
                </a:lnTo>
                <a:lnTo>
                  <a:pt x="1095325" y="4454431"/>
                </a:lnTo>
                <a:lnTo>
                  <a:pt x="1052410" y="4440425"/>
                </a:lnTo>
                <a:lnTo>
                  <a:pt x="1009886" y="4425752"/>
                </a:lnTo>
                <a:lnTo>
                  <a:pt x="967763" y="4410417"/>
                </a:lnTo>
                <a:lnTo>
                  <a:pt x="926041" y="4394429"/>
                </a:lnTo>
                <a:lnTo>
                  <a:pt x="884726" y="4377793"/>
                </a:lnTo>
                <a:lnTo>
                  <a:pt x="843822" y="4360521"/>
                </a:lnTo>
                <a:lnTo>
                  <a:pt x="803334" y="4342617"/>
                </a:lnTo>
                <a:lnTo>
                  <a:pt x="763265" y="4324089"/>
                </a:lnTo>
                <a:lnTo>
                  <a:pt x="723620" y="4304945"/>
                </a:lnTo>
                <a:lnTo>
                  <a:pt x="684403" y="4285194"/>
                </a:lnTo>
                <a:lnTo>
                  <a:pt x="645618" y="4264841"/>
                </a:lnTo>
                <a:lnTo>
                  <a:pt x="607269" y="4243896"/>
                </a:lnTo>
                <a:lnTo>
                  <a:pt x="569361" y="4222364"/>
                </a:lnTo>
                <a:lnTo>
                  <a:pt x="531898" y="4200255"/>
                </a:lnTo>
                <a:lnTo>
                  <a:pt x="494884" y="4177575"/>
                </a:lnTo>
                <a:lnTo>
                  <a:pt x="458324" y="4154332"/>
                </a:lnTo>
                <a:lnTo>
                  <a:pt x="422221" y="4130534"/>
                </a:lnTo>
                <a:lnTo>
                  <a:pt x="386580" y="4106188"/>
                </a:lnTo>
                <a:lnTo>
                  <a:pt x="351406" y="4081302"/>
                </a:lnTo>
                <a:lnTo>
                  <a:pt x="316702" y="4055883"/>
                </a:lnTo>
                <a:lnTo>
                  <a:pt x="282472" y="4029938"/>
                </a:lnTo>
                <a:lnTo>
                  <a:pt x="248721" y="4003477"/>
                </a:lnTo>
                <a:lnTo>
                  <a:pt x="215454" y="3976504"/>
                </a:lnTo>
                <a:lnTo>
                  <a:pt x="182674" y="3949029"/>
                </a:lnTo>
                <a:lnTo>
                  <a:pt x="150385" y="3921059"/>
                </a:lnTo>
                <a:lnTo>
                  <a:pt x="118592" y="3892603"/>
                </a:lnTo>
                <a:lnTo>
                  <a:pt x="87300" y="3863666"/>
                </a:lnTo>
                <a:lnTo>
                  <a:pt x="56511" y="3834257"/>
                </a:lnTo>
                <a:lnTo>
                  <a:pt x="26231" y="3804383"/>
                </a:lnTo>
                <a:lnTo>
                  <a:pt x="0" y="3777655"/>
                </a:lnTo>
                <a:lnTo>
                  <a:pt x="0" y="1408989"/>
                </a:lnTo>
                <a:lnTo>
                  <a:pt x="1877405" y="1934769"/>
                </a:lnTo>
                <a:lnTo>
                  <a:pt x="1856815" y="1894435"/>
                </a:lnTo>
                <a:lnTo>
                  <a:pt x="1836908" y="1853757"/>
                </a:lnTo>
                <a:lnTo>
                  <a:pt x="1817688" y="1812743"/>
                </a:lnTo>
                <a:lnTo>
                  <a:pt x="1799163" y="1771402"/>
                </a:lnTo>
                <a:lnTo>
                  <a:pt x="1781338" y="1729745"/>
                </a:lnTo>
                <a:lnTo>
                  <a:pt x="1764216" y="1687778"/>
                </a:lnTo>
                <a:lnTo>
                  <a:pt x="1747805" y="1645512"/>
                </a:lnTo>
                <a:lnTo>
                  <a:pt x="1732109" y="1602955"/>
                </a:lnTo>
                <a:lnTo>
                  <a:pt x="1717134" y="1560117"/>
                </a:lnTo>
                <a:lnTo>
                  <a:pt x="1702886" y="1517005"/>
                </a:lnTo>
                <a:lnTo>
                  <a:pt x="1689368" y="1473630"/>
                </a:lnTo>
                <a:lnTo>
                  <a:pt x="1676586" y="1430001"/>
                </a:lnTo>
                <a:lnTo>
                  <a:pt x="1664548" y="1386125"/>
                </a:lnTo>
                <a:lnTo>
                  <a:pt x="1653256" y="1342012"/>
                </a:lnTo>
                <a:lnTo>
                  <a:pt x="1642718" y="1297672"/>
                </a:lnTo>
                <a:lnTo>
                  <a:pt x="1632937" y="1253113"/>
                </a:lnTo>
                <a:lnTo>
                  <a:pt x="1623921" y="1208343"/>
                </a:lnTo>
                <a:lnTo>
                  <a:pt x="1615673" y="1163373"/>
                </a:lnTo>
                <a:lnTo>
                  <a:pt x="1608198" y="1118210"/>
                </a:lnTo>
                <a:lnTo>
                  <a:pt x="1601504" y="1072864"/>
                </a:lnTo>
                <a:lnTo>
                  <a:pt x="1595595" y="1027345"/>
                </a:lnTo>
                <a:lnTo>
                  <a:pt x="1590476" y="981660"/>
                </a:lnTo>
                <a:lnTo>
                  <a:pt x="1586153" y="935819"/>
                </a:lnTo>
                <a:lnTo>
                  <a:pt x="1582631" y="889831"/>
                </a:lnTo>
                <a:lnTo>
                  <a:pt x="1579915" y="843705"/>
                </a:lnTo>
                <a:lnTo>
                  <a:pt x="1578010" y="797448"/>
                </a:lnTo>
                <a:lnTo>
                  <a:pt x="1576923" y="751072"/>
                </a:lnTo>
                <a:lnTo>
                  <a:pt x="1576659" y="704585"/>
                </a:lnTo>
                <a:lnTo>
                  <a:pt x="1577222" y="657995"/>
                </a:lnTo>
                <a:lnTo>
                  <a:pt x="1578617" y="611311"/>
                </a:lnTo>
                <a:lnTo>
                  <a:pt x="1580853" y="564543"/>
                </a:lnTo>
                <a:lnTo>
                  <a:pt x="1583931" y="517700"/>
                </a:lnTo>
                <a:lnTo>
                  <a:pt x="1587858" y="470790"/>
                </a:lnTo>
                <a:lnTo>
                  <a:pt x="1592641" y="423822"/>
                </a:lnTo>
                <a:lnTo>
                  <a:pt x="1598283" y="376806"/>
                </a:lnTo>
                <a:lnTo>
                  <a:pt x="1604790" y="329749"/>
                </a:lnTo>
                <a:lnTo>
                  <a:pt x="1612168" y="282662"/>
                </a:lnTo>
                <a:lnTo>
                  <a:pt x="1620422" y="235554"/>
                </a:lnTo>
                <a:lnTo>
                  <a:pt x="1629557" y="188434"/>
                </a:lnTo>
                <a:lnTo>
                  <a:pt x="1639579" y="141308"/>
                </a:lnTo>
                <a:lnTo>
                  <a:pt x="1650493" y="94189"/>
                </a:lnTo>
                <a:lnTo>
                  <a:pt x="1662304" y="47082"/>
                </a:lnTo>
                <a:close/>
              </a:path>
            </a:pathLst>
          </a:custGeom>
          <a:solidFill>
            <a:srgbClr val="5AC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4D0F04DE-9378-FD40-8694-23798FB3F63B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0" name="object 9">
              <a:extLst>
                <a:ext uri="{FF2B5EF4-FFF2-40B4-BE49-F238E27FC236}">
                  <a16:creationId xmlns:a16="http://schemas.microsoft.com/office/drawing/2014/main" xmlns="" id="{B8C26502-8130-5641-82BE-D9C00A912BA3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3C880BCA-298C-CF4E-95DD-C5CADBDFD8E8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733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DBB80A63-463C-D145-A4EF-4CE5A16A4053}"/>
              </a:ext>
            </a:extLst>
          </p:cNvPr>
          <p:cNvSpPr/>
          <p:nvPr/>
        </p:nvSpPr>
        <p:spPr>
          <a:xfrm>
            <a:off x="5139317" y="5092038"/>
            <a:ext cx="9593580" cy="2569845"/>
          </a:xfrm>
          <a:custGeom>
            <a:avLst/>
            <a:gdLst/>
            <a:ahLst/>
            <a:cxnLst/>
            <a:rect l="l" t="t" r="r" b="b"/>
            <a:pathLst>
              <a:path w="9593580" h="2569845">
                <a:moveTo>
                  <a:pt x="1238419" y="17"/>
                </a:moveTo>
                <a:lnTo>
                  <a:pt x="1190710" y="0"/>
                </a:lnTo>
                <a:lnTo>
                  <a:pt x="1143431" y="1807"/>
                </a:lnTo>
                <a:lnTo>
                  <a:pt x="1096617" y="5407"/>
                </a:lnTo>
                <a:lnTo>
                  <a:pt x="1050301" y="10765"/>
                </a:lnTo>
                <a:lnTo>
                  <a:pt x="1004519" y="17849"/>
                </a:lnTo>
                <a:lnTo>
                  <a:pt x="959304" y="26625"/>
                </a:lnTo>
                <a:lnTo>
                  <a:pt x="914692" y="37061"/>
                </a:lnTo>
                <a:lnTo>
                  <a:pt x="870716" y="49124"/>
                </a:lnTo>
                <a:lnTo>
                  <a:pt x="827411" y="62780"/>
                </a:lnTo>
                <a:lnTo>
                  <a:pt x="784812" y="77996"/>
                </a:lnTo>
                <a:lnTo>
                  <a:pt x="742952" y="94739"/>
                </a:lnTo>
                <a:lnTo>
                  <a:pt x="701867" y="112976"/>
                </a:lnTo>
                <a:lnTo>
                  <a:pt x="661590" y="132674"/>
                </a:lnTo>
                <a:lnTo>
                  <a:pt x="622157" y="153800"/>
                </a:lnTo>
                <a:lnTo>
                  <a:pt x="583600" y="176321"/>
                </a:lnTo>
                <a:lnTo>
                  <a:pt x="545956" y="200204"/>
                </a:lnTo>
                <a:lnTo>
                  <a:pt x="509258" y="225415"/>
                </a:lnTo>
                <a:lnTo>
                  <a:pt x="473540" y="251922"/>
                </a:lnTo>
                <a:lnTo>
                  <a:pt x="438838" y="279691"/>
                </a:lnTo>
                <a:lnTo>
                  <a:pt x="405186" y="308690"/>
                </a:lnTo>
                <a:lnTo>
                  <a:pt x="372617" y="338885"/>
                </a:lnTo>
                <a:lnTo>
                  <a:pt x="341166" y="370243"/>
                </a:lnTo>
                <a:lnTo>
                  <a:pt x="310869" y="402731"/>
                </a:lnTo>
                <a:lnTo>
                  <a:pt x="281758" y="436316"/>
                </a:lnTo>
                <a:lnTo>
                  <a:pt x="253870" y="470965"/>
                </a:lnTo>
                <a:lnTo>
                  <a:pt x="227237" y="506645"/>
                </a:lnTo>
                <a:lnTo>
                  <a:pt x="201895" y="543323"/>
                </a:lnTo>
                <a:lnTo>
                  <a:pt x="177877" y="580965"/>
                </a:lnTo>
                <a:lnTo>
                  <a:pt x="155219" y="619539"/>
                </a:lnTo>
                <a:lnTo>
                  <a:pt x="133955" y="659011"/>
                </a:lnTo>
                <a:lnTo>
                  <a:pt x="114118" y="699349"/>
                </a:lnTo>
                <a:lnTo>
                  <a:pt x="95745" y="740518"/>
                </a:lnTo>
                <a:lnTo>
                  <a:pt x="78868" y="782488"/>
                </a:lnTo>
                <a:lnTo>
                  <a:pt x="63522" y="825223"/>
                </a:lnTo>
                <a:lnTo>
                  <a:pt x="49742" y="868691"/>
                </a:lnTo>
                <a:lnTo>
                  <a:pt x="37563" y="912859"/>
                </a:lnTo>
                <a:lnTo>
                  <a:pt x="27018" y="957694"/>
                </a:lnTo>
                <a:lnTo>
                  <a:pt x="18142" y="1003163"/>
                </a:lnTo>
                <a:lnTo>
                  <a:pt x="10970" y="1049232"/>
                </a:lnTo>
                <a:lnTo>
                  <a:pt x="5535" y="1095869"/>
                </a:lnTo>
                <a:lnTo>
                  <a:pt x="1873" y="1143041"/>
                </a:lnTo>
                <a:lnTo>
                  <a:pt x="17" y="1190714"/>
                </a:lnTo>
                <a:lnTo>
                  <a:pt x="0" y="1238423"/>
                </a:lnTo>
                <a:lnTo>
                  <a:pt x="1807" y="1285703"/>
                </a:lnTo>
                <a:lnTo>
                  <a:pt x="5407" y="1332518"/>
                </a:lnTo>
                <a:lnTo>
                  <a:pt x="10765" y="1378834"/>
                </a:lnTo>
                <a:lnTo>
                  <a:pt x="17849" y="1424617"/>
                </a:lnTo>
                <a:lnTo>
                  <a:pt x="26625" y="1469831"/>
                </a:lnTo>
                <a:lnTo>
                  <a:pt x="37061" y="1514444"/>
                </a:lnTo>
                <a:lnTo>
                  <a:pt x="49124" y="1558420"/>
                </a:lnTo>
                <a:lnTo>
                  <a:pt x="62780" y="1601725"/>
                </a:lnTo>
                <a:lnTo>
                  <a:pt x="77996" y="1644325"/>
                </a:lnTo>
                <a:lnTo>
                  <a:pt x="94739" y="1686185"/>
                </a:lnTo>
                <a:lnTo>
                  <a:pt x="112976" y="1727270"/>
                </a:lnTo>
                <a:lnTo>
                  <a:pt x="132674" y="1767547"/>
                </a:lnTo>
                <a:lnTo>
                  <a:pt x="153800" y="1806981"/>
                </a:lnTo>
                <a:lnTo>
                  <a:pt x="176321" y="1845537"/>
                </a:lnTo>
                <a:lnTo>
                  <a:pt x="200204" y="1883181"/>
                </a:lnTo>
                <a:lnTo>
                  <a:pt x="225415" y="1919879"/>
                </a:lnTo>
                <a:lnTo>
                  <a:pt x="251922" y="1955596"/>
                </a:lnTo>
                <a:lnTo>
                  <a:pt x="279691" y="1990299"/>
                </a:lnTo>
                <a:lnTo>
                  <a:pt x="308690" y="2023951"/>
                </a:lnTo>
                <a:lnTo>
                  <a:pt x="338885" y="2056520"/>
                </a:lnTo>
                <a:lnTo>
                  <a:pt x="370243" y="2087970"/>
                </a:lnTo>
                <a:lnTo>
                  <a:pt x="402731" y="2118267"/>
                </a:lnTo>
                <a:lnTo>
                  <a:pt x="436316" y="2147377"/>
                </a:lnTo>
                <a:lnTo>
                  <a:pt x="470965" y="2175266"/>
                </a:lnTo>
                <a:lnTo>
                  <a:pt x="506645" y="2201898"/>
                </a:lnTo>
                <a:lnTo>
                  <a:pt x="543323" y="2227240"/>
                </a:lnTo>
                <a:lnTo>
                  <a:pt x="580965" y="2251258"/>
                </a:lnTo>
                <a:lnTo>
                  <a:pt x="619539" y="2273916"/>
                </a:lnTo>
                <a:lnTo>
                  <a:pt x="659011" y="2295180"/>
                </a:lnTo>
                <a:lnTo>
                  <a:pt x="699349" y="2315016"/>
                </a:lnTo>
                <a:lnTo>
                  <a:pt x="740518" y="2333389"/>
                </a:lnTo>
                <a:lnTo>
                  <a:pt x="782488" y="2350266"/>
                </a:lnTo>
                <a:lnTo>
                  <a:pt x="825223" y="2365611"/>
                </a:lnTo>
                <a:lnTo>
                  <a:pt x="868691" y="2379391"/>
                </a:lnTo>
                <a:lnTo>
                  <a:pt x="912859" y="2391570"/>
                </a:lnTo>
                <a:lnTo>
                  <a:pt x="957694" y="2402115"/>
                </a:lnTo>
                <a:lnTo>
                  <a:pt x="1003163" y="2410991"/>
                </a:lnTo>
                <a:lnTo>
                  <a:pt x="1049232" y="2418163"/>
                </a:lnTo>
                <a:lnTo>
                  <a:pt x="1095869" y="2423598"/>
                </a:lnTo>
                <a:lnTo>
                  <a:pt x="1143041" y="2427260"/>
                </a:lnTo>
                <a:lnTo>
                  <a:pt x="1190714" y="2429116"/>
                </a:lnTo>
                <a:lnTo>
                  <a:pt x="8354810" y="2569803"/>
                </a:lnTo>
                <a:lnTo>
                  <a:pt x="8402519" y="2569820"/>
                </a:lnTo>
                <a:lnTo>
                  <a:pt x="8449799" y="2568012"/>
                </a:lnTo>
                <a:lnTo>
                  <a:pt x="8496614" y="2564413"/>
                </a:lnTo>
                <a:lnTo>
                  <a:pt x="8542930" y="2559055"/>
                </a:lnTo>
                <a:lnTo>
                  <a:pt x="8588713" y="2551971"/>
                </a:lnTo>
                <a:lnTo>
                  <a:pt x="8633927" y="2543194"/>
                </a:lnTo>
                <a:lnTo>
                  <a:pt x="8678540" y="2532758"/>
                </a:lnTo>
                <a:lnTo>
                  <a:pt x="8722516" y="2520696"/>
                </a:lnTo>
                <a:lnTo>
                  <a:pt x="8765821" y="2507040"/>
                </a:lnTo>
                <a:lnTo>
                  <a:pt x="8808421" y="2491824"/>
                </a:lnTo>
                <a:lnTo>
                  <a:pt x="8850281" y="2475081"/>
                </a:lnTo>
                <a:lnTo>
                  <a:pt x="8891366" y="2456843"/>
                </a:lnTo>
                <a:lnTo>
                  <a:pt x="8931643" y="2437145"/>
                </a:lnTo>
                <a:lnTo>
                  <a:pt x="8971077" y="2416019"/>
                </a:lnTo>
                <a:lnTo>
                  <a:pt x="9009633" y="2393498"/>
                </a:lnTo>
                <a:lnTo>
                  <a:pt x="9047277" y="2369615"/>
                </a:lnTo>
                <a:lnTo>
                  <a:pt x="9083975" y="2344404"/>
                </a:lnTo>
                <a:lnTo>
                  <a:pt x="9119692" y="2317897"/>
                </a:lnTo>
                <a:lnTo>
                  <a:pt x="9154395" y="2290128"/>
                </a:lnTo>
                <a:lnTo>
                  <a:pt x="9188047" y="2261129"/>
                </a:lnTo>
                <a:lnTo>
                  <a:pt x="9220616" y="2230935"/>
                </a:lnTo>
                <a:lnTo>
                  <a:pt x="9252066" y="2199577"/>
                </a:lnTo>
                <a:lnTo>
                  <a:pt x="9282363" y="2167088"/>
                </a:lnTo>
                <a:lnTo>
                  <a:pt x="9311473" y="2133503"/>
                </a:lnTo>
                <a:lnTo>
                  <a:pt x="9339362" y="2098854"/>
                </a:lnTo>
                <a:lnTo>
                  <a:pt x="9365994" y="2063174"/>
                </a:lnTo>
                <a:lnTo>
                  <a:pt x="9391336" y="2026497"/>
                </a:lnTo>
                <a:lnTo>
                  <a:pt x="9415354" y="1988855"/>
                </a:lnTo>
                <a:lnTo>
                  <a:pt x="9438012" y="1950281"/>
                </a:lnTo>
                <a:lnTo>
                  <a:pt x="9459276" y="1910808"/>
                </a:lnTo>
                <a:lnTo>
                  <a:pt x="9479112" y="1870471"/>
                </a:lnTo>
                <a:lnTo>
                  <a:pt x="9497485" y="1829301"/>
                </a:lnTo>
                <a:lnTo>
                  <a:pt x="9514362" y="1787332"/>
                </a:lnTo>
                <a:lnTo>
                  <a:pt x="9529707" y="1744597"/>
                </a:lnTo>
                <a:lnTo>
                  <a:pt x="9543487" y="1701128"/>
                </a:lnTo>
                <a:lnTo>
                  <a:pt x="9555666" y="1656960"/>
                </a:lnTo>
                <a:lnTo>
                  <a:pt x="9566211" y="1612125"/>
                </a:lnTo>
                <a:lnTo>
                  <a:pt x="9575087" y="1566656"/>
                </a:lnTo>
                <a:lnTo>
                  <a:pt x="9582259" y="1520587"/>
                </a:lnTo>
                <a:lnTo>
                  <a:pt x="9587694" y="1473950"/>
                </a:lnTo>
                <a:lnTo>
                  <a:pt x="9591356" y="1426779"/>
                </a:lnTo>
                <a:lnTo>
                  <a:pt x="9593212" y="1379106"/>
                </a:lnTo>
                <a:lnTo>
                  <a:pt x="9593229" y="1331397"/>
                </a:lnTo>
                <a:lnTo>
                  <a:pt x="9591421" y="1284118"/>
                </a:lnTo>
                <a:lnTo>
                  <a:pt x="9587822" y="1237303"/>
                </a:lnTo>
                <a:lnTo>
                  <a:pt x="9582464" y="1190988"/>
                </a:lnTo>
                <a:lnTo>
                  <a:pt x="9575380" y="1145206"/>
                </a:lnTo>
                <a:lnTo>
                  <a:pt x="9566603" y="1099991"/>
                </a:lnTo>
                <a:lnTo>
                  <a:pt x="9556167" y="1055379"/>
                </a:lnTo>
                <a:lnTo>
                  <a:pt x="9544105" y="1011403"/>
                </a:lnTo>
                <a:lnTo>
                  <a:pt x="9530449" y="968098"/>
                </a:lnTo>
                <a:lnTo>
                  <a:pt x="9515233" y="925499"/>
                </a:lnTo>
                <a:lnTo>
                  <a:pt x="9498490" y="883639"/>
                </a:lnTo>
                <a:lnTo>
                  <a:pt x="9480253" y="842554"/>
                </a:lnTo>
                <a:lnTo>
                  <a:pt x="9460554" y="802277"/>
                </a:lnTo>
                <a:lnTo>
                  <a:pt x="9439428" y="762843"/>
                </a:lnTo>
                <a:lnTo>
                  <a:pt x="9416907" y="724287"/>
                </a:lnTo>
                <a:lnTo>
                  <a:pt x="9393025" y="686643"/>
                </a:lnTo>
                <a:lnTo>
                  <a:pt x="9367813" y="649945"/>
                </a:lnTo>
                <a:lnTo>
                  <a:pt x="9341306" y="614227"/>
                </a:lnTo>
                <a:lnTo>
                  <a:pt x="9313537" y="579525"/>
                </a:lnTo>
                <a:lnTo>
                  <a:pt x="9284539" y="545872"/>
                </a:lnTo>
                <a:lnTo>
                  <a:pt x="9254344" y="513304"/>
                </a:lnTo>
                <a:lnTo>
                  <a:pt x="9222986" y="481853"/>
                </a:lnTo>
                <a:lnTo>
                  <a:pt x="9190498" y="451556"/>
                </a:lnTo>
                <a:lnTo>
                  <a:pt x="9156912" y="422445"/>
                </a:lnTo>
                <a:lnTo>
                  <a:pt x="9122263" y="394557"/>
                </a:lnTo>
                <a:lnTo>
                  <a:pt x="9086584" y="367924"/>
                </a:lnTo>
                <a:lnTo>
                  <a:pt x="9049906" y="342582"/>
                </a:lnTo>
                <a:lnTo>
                  <a:pt x="9012264" y="318564"/>
                </a:lnTo>
                <a:lnTo>
                  <a:pt x="8973690" y="295906"/>
                </a:lnTo>
                <a:lnTo>
                  <a:pt x="8934218" y="274642"/>
                </a:lnTo>
                <a:lnTo>
                  <a:pt x="8893880" y="254805"/>
                </a:lnTo>
                <a:lnTo>
                  <a:pt x="8852710" y="236431"/>
                </a:lnTo>
                <a:lnTo>
                  <a:pt x="8810741" y="219555"/>
                </a:lnTo>
                <a:lnTo>
                  <a:pt x="8768006" y="204209"/>
                </a:lnTo>
                <a:lnTo>
                  <a:pt x="8724538" y="190429"/>
                </a:lnTo>
                <a:lnTo>
                  <a:pt x="8680369" y="178250"/>
                </a:lnTo>
                <a:lnTo>
                  <a:pt x="8635534" y="167705"/>
                </a:lnTo>
                <a:lnTo>
                  <a:pt x="8590066" y="158829"/>
                </a:lnTo>
                <a:lnTo>
                  <a:pt x="8543996" y="151656"/>
                </a:lnTo>
                <a:lnTo>
                  <a:pt x="8497359" y="146222"/>
                </a:lnTo>
                <a:lnTo>
                  <a:pt x="8450188" y="142559"/>
                </a:lnTo>
                <a:lnTo>
                  <a:pt x="8402515" y="140704"/>
                </a:lnTo>
                <a:lnTo>
                  <a:pt x="1238419" y="17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330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314D43C6-3FA3-AD48-A81A-7438BBDBE552}"/>
              </a:ext>
            </a:extLst>
          </p:cNvPr>
          <p:cNvSpPr txBox="1"/>
          <p:nvPr/>
        </p:nvSpPr>
        <p:spPr>
          <a:xfrm rot="60000">
            <a:off x="6317415" y="5884476"/>
            <a:ext cx="7239226" cy="1070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45"/>
              </a:lnSpc>
            </a:pPr>
            <a:r>
              <a:rPr sz="8250" b="1" spc="-60" dirty="0">
                <a:latin typeface="Goethe FF Clan" panose="020B0506030101020104" pitchFamily="34" charset="0"/>
                <a:cs typeface="Verdana"/>
              </a:rPr>
              <a:t>Reichskanzler</a:t>
            </a: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xmlns="" id="{42AA2230-F786-254B-9AB9-72C78BD373C2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0551795" cy="151257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lang="de" dirty="0"/>
              <a:t>Welches Amt hatte Otto von Bismarck  im Deutschen Reich?</a:t>
            </a: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xmlns="" id="{45690809-50A0-564A-B613-5F0A7A0D164D}"/>
              </a:ext>
            </a:extLst>
          </p:cNvPr>
          <p:cNvSpPr/>
          <p:nvPr/>
        </p:nvSpPr>
        <p:spPr>
          <a:xfrm>
            <a:off x="13350383" y="178085"/>
            <a:ext cx="4872355" cy="4874260"/>
          </a:xfrm>
          <a:custGeom>
            <a:avLst/>
            <a:gdLst/>
            <a:ahLst/>
            <a:cxnLst/>
            <a:rect l="l" t="t" r="r" b="b"/>
            <a:pathLst>
              <a:path w="4872355" h="4874260">
                <a:moveTo>
                  <a:pt x="1669664" y="0"/>
                </a:moveTo>
                <a:lnTo>
                  <a:pt x="1616354" y="4352"/>
                </a:lnTo>
                <a:lnTo>
                  <a:pt x="1565255" y="17532"/>
                </a:lnTo>
                <a:lnTo>
                  <a:pt x="1517214" y="39431"/>
                </a:lnTo>
                <a:lnTo>
                  <a:pt x="1472962" y="69609"/>
                </a:lnTo>
                <a:lnTo>
                  <a:pt x="1432495" y="107788"/>
                </a:lnTo>
                <a:lnTo>
                  <a:pt x="1395810" y="153689"/>
                </a:lnTo>
                <a:lnTo>
                  <a:pt x="1362904" y="207034"/>
                </a:lnTo>
                <a:lnTo>
                  <a:pt x="1333774" y="267544"/>
                </a:lnTo>
                <a:lnTo>
                  <a:pt x="1308417" y="334941"/>
                </a:lnTo>
                <a:lnTo>
                  <a:pt x="1286829" y="408947"/>
                </a:lnTo>
                <a:lnTo>
                  <a:pt x="1277448" y="448340"/>
                </a:lnTo>
                <a:lnTo>
                  <a:pt x="1269008" y="489282"/>
                </a:lnTo>
                <a:lnTo>
                  <a:pt x="1261509" y="531737"/>
                </a:lnTo>
                <a:lnTo>
                  <a:pt x="1254950" y="575670"/>
                </a:lnTo>
                <a:lnTo>
                  <a:pt x="1249332" y="621046"/>
                </a:lnTo>
                <a:lnTo>
                  <a:pt x="1244653" y="667830"/>
                </a:lnTo>
                <a:lnTo>
                  <a:pt x="1240913" y="715988"/>
                </a:lnTo>
                <a:lnTo>
                  <a:pt x="1238112" y="765486"/>
                </a:lnTo>
                <a:lnTo>
                  <a:pt x="1236250" y="816287"/>
                </a:lnTo>
                <a:lnTo>
                  <a:pt x="1235325" y="868357"/>
                </a:lnTo>
                <a:lnTo>
                  <a:pt x="1235339" y="921662"/>
                </a:lnTo>
                <a:lnTo>
                  <a:pt x="1236289" y="976167"/>
                </a:lnTo>
                <a:lnTo>
                  <a:pt x="1238177" y="1031837"/>
                </a:lnTo>
                <a:lnTo>
                  <a:pt x="1241001" y="1088636"/>
                </a:lnTo>
                <a:lnTo>
                  <a:pt x="1244761" y="1146531"/>
                </a:lnTo>
                <a:lnTo>
                  <a:pt x="1249457" y="1205487"/>
                </a:lnTo>
                <a:lnTo>
                  <a:pt x="1255089" y="1265468"/>
                </a:lnTo>
                <a:lnTo>
                  <a:pt x="1261655" y="1326440"/>
                </a:lnTo>
                <a:lnTo>
                  <a:pt x="1269156" y="1388368"/>
                </a:lnTo>
                <a:lnTo>
                  <a:pt x="1277591" y="1451217"/>
                </a:lnTo>
                <a:lnTo>
                  <a:pt x="1286960" y="1514953"/>
                </a:lnTo>
                <a:lnTo>
                  <a:pt x="1297262" y="1579540"/>
                </a:lnTo>
                <a:lnTo>
                  <a:pt x="1308497" y="1644945"/>
                </a:lnTo>
                <a:lnTo>
                  <a:pt x="1320665" y="1711131"/>
                </a:lnTo>
                <a:lnTo>
                  <a:pt x="1333765" y="1778065"/>
                </a:lnTo>
                <a:lnTo>
                  <a:pt x="1347796" y="1845711"/>
                </a:lnTo>
                <a:lnTo>
                  <a:pt x="1362760" y="1914034"/>
                </a:lnTo>
                <a:lnTo>
                  <a:pt x="1378654" y="1983001"/>
                </a:lnTo>
                <a:lnTo>
                  <a:pt x="1315639" y="2014326"/>
                </a:lnTo>
                <a:lnTo>
                  <a:pt x="1253739" y="2045952"/>
                </a:lnTo>
                <a:lnTo>
                  <a:pt x="1192979" y="2077856"/>
                </a:lnTo>
                <a:lnTo>
                  <a:pt x="1133388" y="2110018"/>
                </a:lnTo>
                <a:lnTo>
                  <a:pt x="1074994" y="2142415"/>
                </a:lnTo>
                <a:lnTo>
                  <a:pt x="1017825" y="2175026"/>
                </a:lnTo>
                <a:lnTo>
                  <a:pt x="961908" y="2207829"/>
                </a:lnTo>
                <a:lnTo>
                  <a:pt x="907271" y="2240804"/>
                </a:lnTo>
                <a:lnTo>
                  <a:pt x="853942" y="2273927"/>
                </a:lnTo>
                <a:lnTo>
                  <a:pt x="801948" y="2307179"/>
                </a:lnTo>
                <a:lnTo>
                  <a:pt x="751318" y="2340536"/>
                </a:lnTo>
                <a:lnTo>
                  <a:pt x="702079" y="2373978"/>
                </a:lnTo>
                <a:lnTo>
                  <a:pt x="654259" y="2407483"/>
                </a:lnTo>
                <a:lnTo>
                  <a:pt x="607886" y="2441029"/>
                </a:lnTo>
                <a:lnTo>
                  <a:pt x="562987" y="2474595"/>
                </a:lnTo>
                <a:lnTo>
                  <a:pt x="519591" y="2508159"/>
                </a:lnTo>
                <a:lnTo>
                  <a:pt x="477724" y="2541700"/>
                </a:lnTo>
                <a:lnTo>
                  <a:pt x="437416" y="2575196"/>
                </a:lnTo>
                <a:lnTo>
                  <a:pt x="398693" y="2608625"/>
                </a:lnTo>
                <a:lnTo>
                  <a:pt x="361584" y="2641967"/>
                </a:lnTo>
                <a:lnTo>
                  <a:pt x="326116" y="2675198"/>
                </a:lnTo>
                <a:lnTo>
                  <a:pt x="292316" y="2708298"/>
                </a:lnTo>
                <a:lnTo>
                  <a:pt x="260214" y="2741246"/>
                </a:lnTo>
                <a:lnTo>
                  <a:pt x="229836" y="2774018"/>
                </a:lnTo>
                <a:lnTo>
                  <a:pt x="201210" y="2806595"/>
                </a:lnTo>
                <a:lnTo>
                  <a:pt x="174365" y="2838954"/>
                </a:lnTo>
                <a:lnTo>
                  <a:pt x="149327" y="2871074"/>
                </a:lnTo>
                <a:lnTo>
                  <a:pt x="126125" y="2902934"/>
                </a:lnTo>
                <a:lnTo>
                  <a:pt x="104786" y="2934511"/>
                </a:lnTo>
                <a:lnTo>
                  <a:pt x="67811" y="2996731"/>
                </a:lnTo>
                <a:lnTo>
                  <a:pt x="38622" y="3057563"/>
                </a:lnTo>
                <a:lnTo>
                  <a:pt x="17442" y="3116834"/>
                </a:lnTo>
                <a:lnTo>
                  <a:pt x="4494" y="3174371"/>
                </a:lnTo>
                <a:lnTo>
                  <a:pt x="0" y="3230002"/>
                </a:lnTo>
                <a:lnTo>
                  <a:pt x="992" y="3257049"/>
                </a:lnTo>
                <a:lnTo>
                  <a:pt x="9595" y="3309497"/>
                </a:lnTo>
                <a:lnTo>
                  <a:pt x="27175" y="3359533"/>
                </a:lnTo>
                <a:lnTo>
                  <a:pt x="53369" y="3405988"/>
                </a:lnTo>
                <a:lnTo>
                  <a:pt x="87814" y="3448577"/>
                </a:lnTo>
                <a:lnTo>
                  <a:pt x="130228" y="3487304"/>
                </a:lnTo>
                <a:lnTo>
                  <a:pt x="180325" y="3522173"/>
                </a:lnTo>
                <a:lnTo>
                  <a:pt x="237824" y="3553190"/>
                </a:lnTo>
                <a:lnTo>
                  <a:pt x="302440" y="3580357"/>
                </a:lnTo>
                <a:lnTo>
                  <a:pt x="373891" y="3603681"/>
                </a:lnTo>
                <a:lnTo>
                  <a:pt x="412091" y="3613902"/>
                </a:lnTo>
                <a:lnTo>
                  <a:pt x="451893" y="3623163"/>
                </a:lnTo>
                <a:lnTo>
                  <a:pt x="493262" y="3631466"/>
                </a:lnTo>
                <a:lnTo>
                  <a:pt x="536162" y="3638810"/>
                </a:lnTo>
                <a:lnTo>
                  <a:pt x="580559" y="3645196"/>
                </a:lnTo>
                <a:lnTo>
                  <a:pt x="626416" y="3650625"/>
                </a:lnTo>
                <a:lnTo>
                  <a:pt x="673699" y="3655096"/>
                </a:lnTo>
                <a:lnTo>
                  <a:pt x="722371" y="3658612"/>
                </a:lnTo>
                <a:lnTo>
                  <a:pt x="772397" y="3661171"/>
                </a:lnTo>
                <a:lnTo>
                  <a:pt x="823743" y="3662776"/>
                </a:lnTo>
                <a:lnTo>
                  <a:pt x="876372" y="3663425"/>
                </a:lnTo>
                <a:lnTo>
                  <a:pt x="930249" y="3663120"/>
                </a:lnTo>
                <a:lnTo>
                  <a:pt x="985339" y="3661862"/>
                </a:lnTo>
                <a:lnTo>
                  <a:pt x="1041607" y="3659650"/>
                </a:lnTo>
                <a:lnTo>
                  <a:pt x="1099016" y="3656486"/>
                </a:lnTo>
                <a:lnTo>
                  <a:pt x="1157531" y="3652369"/>
                </a:lnTo>
                <a:lnTo>
                  <a:pt x="1217118" y="3647301"/>
                </a:lnTo>
                <a:lnTo>
                  <a:pt x="1277740" y="3641282"/>
                </a:lnTo>
                <a:lnTo>
                  <a:pt x="1339363" y="3634313"/>
                </a:lnTo>
                <a:lnTo>
                  <a:pt x="1401950" y="3626393"/>
                </a:lnTo>
                <a:lnTo>
                  <a:pt x="1465467" y="3617524"/>
                </a:lnTo>
                <a:lnTo>
                  <a:pt x="1529877" y="3607706"/>
                </a:lnTo>
                <a:lnTo>
                  <a:pt x="1595146" y="3596940"/>
                </a:lnTo>
                <a:lnTo>
                  <a:pt x="1661238" y="3585226"/>
                </a:lnTo>
                <a:lnTo>
                  <a:pt x="1728118" y="3572564"/>
                </a:lnTo>
                <a:lnTo>
                  <a:pt x="1795750" y="3558956"/>
                </a:lnTo>
                <a:lnTo>
                  <a:pt x="1864099" y="3544402"/>
                </a:lnTo>
                <a:lnTo>
                  <a:pt x="1933129" y="3528901"/>
                </a:lnTo>
                <a:lnTo>
                  <a:pt x="1964803" y="3592113"/>
                </a:lnTo>
                <a:lnTo>
                  <a:pt x="1996777" y="3654164"/>
                </a:lnTo>
                <a:lnTo>
                  <a:pt x="2029029" y="3715026"/>
                </a:lnTo>
                <a:lnTo>
                  <a:pt x="2061536" y="3774671"/>
                </a:lnTo>
                <a:lnTo>
                  <a:pt x="2094276" y="3833070"/>
                </a:lnTo>
                <a:lnTo>
                  <a:pt x="2127227" y="3890194"/>
                </a:lnTo>
                <a:lnTo>
                  <a:pt x="2160365" y="3946016"/>
                </a:lnTo>
                <a:lnTo>
                  <a:pt x="2193670" y="4000505"/>
                </a:lnTo>
                <a:lnTo>
                  <a:pt x="2227117" y="4053635"/>
                </a:lnTo>
                <a:lnTo>
                  <a:pt x="2260686" y="4105375"/>
                </a:lnTo>
                <a:lnTo>
                  <a:pt x="2294354" y="4155698"/>
                </a:lnTo>
                <a:lnTo>
                  <a:pt x="2328097" y="4204575"/>
                </a:lnTo>
                <a:lnTo>
                  <a:pt x="2361895" y="4251977"/>
                </a:lnTo>
                <a:lnTo>
                  <a:pt x="2395724" y="4297877"/>
                </a:lnTo>
                <a:lnTo>
                  <a:pt x="2429562" y="4342244"/>
                </a:lnTo>
                <a:lnTo>
                  <a:pt x="2463387" y="4385051"/>
                </a:lnTo>
                <a:lnTo>
                  <a:pt x="2497176" y="4426269"/>
                </a:lnTo>
                <a:lnTo>
                  <a:pt x="2530907" y="4465870"/>
                </a:lnTo>
                <a:lnTo>
                  <a:pt x="2564557" y="4503824"/>
                </a:lnTo>
                <a:lnTo>
                  <a:pt x="2598105" y="4540104"/>
                </a:lnTo>
                <a:lnTo>
                  <a:pt x="2631528" y="4574681"/>
                </a:lnTo>
                <a:lnTo>
                  <a:pt x="2664803" y="4607526"/>
                </a:lnTo>
                <a:lnTo>
                  <a:pt x="2697908" y="4638610"/>
                </a:lnTo>
                <a:lnTo>
                  <a:pt x="2730821" y="4667906"/>
                </a:lnTo>
                <a:lnTo>
                  <a:pt x="2763519" y="4695384"/>
                </a:lnTo>
                <a:lnTo>
                  <a:pt x="2795980" y="4721015"/>
                </a:lnTo>
                <a:lnTo>
                  <a:pt x="2828181" y="4744772"/>
                </a:lnTo>
                <a:lnTo>
                  <a:pt x="2860101" y="4766626"/>
                </a:lnTo>
                <a:lnTo>
                  <a:pt x="2923005" y="4804509"/>
                </a:lnTo>
                <a:lnTo>
                  <a:pt x="2984513" y="4834436"/>
                </a:lnTo>
                <a:lnTo>
                  <a:pt x="3044446" y="4856178"/>
                </a:lnTo>
                <a:lnTo>
                  <a:pt x="3102625" y="4869507"/>
                </a:lnTo>
                <a:lnTo>
                  <a:pt x="3158871" y="4874193"/>
                </a:lnTo>
                <a:lnTo>
                  <a:pt x="3186213" y="4873224"/>
                </a:lnTo>
                <a:lnTo>
                  <a:pt x="3239224" y="4864518"/>
                </a:lnTo>
                <a:lnTo>
                  <a:pt x="3289682" y="4846666"/>
                </a:lnTo>
                <a:lnTo>
                  <a:pt x="3336423" y="4820079"/>
                </a:lnTo>
                <a:lnTo>
                  <a:pt x="3379266" y="4785109"/>
                </a:lnTo>
                <a:lnTo>
                  <a:pt x="3418213" y="4742046"/>
                </a:lnTo>
                <a:lnTo>
                  <a:pt x="3453269" y="4691183"/>
                </a:lnTo>
                <a:lnTo>
                  <a:pt x="3484438" y="4632808"/>
                </a:lnTo>
                <a:lnTo>
                  <a:pt x="3511725" y="4567215"/>
                </a:lnTo>
                <a:lnTo>
                  <a:pt x="3535133" y="4494694"/>
                </a:lnTo>
                <a:lnTo>
                  <a:pt x="3545384" y="4455926"/>
                </a:lnTo>
                <a:lnTo>
                  <a:pt x="3554667" y="4415535"/>
                </a:lnTo>
                <a:lnTo>
                  <a:pt x="3562982" y="4373558"/>
                </a:lnTo>
                <a:lnTo>
                  <a:pt x="3570330" y="4330031"/>
                </a:lnTo>
                <a:lnTo>
                  <a:pt x="3576712" y="4284990"/>
                </a:lnTo>
                <a:lnTo>
                  <a:pt x="3582127" y="4238471"/>
                </a:lnTo>
                <a:lnTo>
                  <a:pt x="3586577" y="4190512"/>
                </a:lnTo>
                <a:lnTo>
                  <a:pt x="3590062" y="4141148"/>
                </a:lnTo>
                <a:lnTo>
                  <a:pt x="3592583" y="4090416"/>
                </a:lnTo>
                <a:lnTo>
                  <a:pt x="3594139" y="4038351"/>
                </a:lnTo>
                <a:lnTo>
                  <a:pt x="3594733" y="3984992"/>
                </a:lnTo>
                <a:lnTo>
                  <a:pt x="3594363" y="3930373"/>
                </a:lnTo>
                <a:lnTo>
                  <a:pt x="3593031" y="3874532"/>
                </a:lnTo>
                <a:lnTo>
                  <a:pt x="3590737" y="3817504"/>
                </a:lnTo>
                <a:lnTo>
                  <a:pt x="3587481" y="3759326"/>
                </a:lnTo>
                <a:lnTo>
                  <a:pt x="3583265" y="3700035"/>
                </a:lnTo>
                <a:lnTo>
                  <a:pt x="3578088" y="3639667"/>
                </a:lnTo>
                <a:lnTo>
                  <a:pt x="3571952" y="3578257"/>
                </a:lnTo>
                <a:lnTo>
                  <a:pt x="3564856" y="3515844"/>
                </a:lnTo>
                <a:lnTo>
                  <a:pt x="3556801" y="3452462"/>
                </a:lnTo>
                <a:lnTo>
                  <a:pt x="3547788" y="3388148"/>
                </a:lnTo>
                <a:lnTo>
                  <a:pt x="3537818" y="3322940"/>
                </a:lnTo>
                <a:lnTo>
                  <a:pt x="3526890" y="3256872"/>
                </a:lnTo>
                <a:lnTo>
                  <a:pt x="3515005" y="3189982"/>
                </a:lnTo>
                <a:lnTo>
                  <a:pt x="3502164" y="3122306"/>
                </a:lnTo>
                <a:lnTo>
                  <a:pt x="3488368" y="3053879"/>
                </a:lnTo>
                <a:lnTo>
                  <a:pt x="3473616" y="2984740"/>
                </a:lnTo>
                <a:lnTo>
                  <a:pt x="3536041" y="2954106"/>
                </a:lnTo>
                <a:lnTo>
                  <a:pt x="3597392" y="2923169"/>
                </a:lnTo>
                <a:lnTo>
                  <a:pt x="3657642" y="2891950"/>
                </a:lnTo>
                <a:lnTo>
                  <a:pt x="3716766" y="2860468"/>
                </a:lnTo>
                <a:lnTo>
                  <a:pt x="3774736" y="2828746"/>
                </a:lnTo>
                <a:lnTo>
                  <a:pt x="3831527" y="2796803"/>
                </a:lnTo>
                <a:lnTo>
                  <a:pt x="3887111" y="2764660"/>
                </a:lnTo>
                <a:lnTo>
                  <a:pt x="3941464" y="2732339"/>
                </a:lnTo>
                <a:lnTo>
                  <a:pt x="3994558" y="2699859"/>
                </a:lnTo>
                <a:lnTo>
                  <a:pt x="4046367" y="2667241"/>
                </a:lnTo>
                <a:lnTo>
                  <a:pt x="4096864" y="2634507"/>
                </a:lnTo>
                <a:lnTo>
                  <a:pt x="4146024" y="2601676"/>
                </a:lnTo>
                <a:lnTo>
                  <a:pt x="4193819" y="2568770"/>
                </a:lnTo>
                <a:lnTo>
                  <a:pt x="4240224" y="2535809"/>
                </a:lnTo>
                <a:lnTo>
                  <a:pt x="4285212" y="2502814"/>
                </a:lnTo>
                <a:lnTo>
                  <a:pt x="4328757" y="2469806"/>
                </a:lnTo>
                <a:lnTo>
                  <a:pt x="4370832" y="2436805"/>
                </a:lnTo>
                <a:lnTo>
                  <a:pt x="4411412" y="2403832"/>
                </a:lnTo>
                <a:lnTo>
                  <a:pt x="4450469" y="2370907"/>
                </a:lnTo>
                <a:lnTo>
                  <a:pt x="4487977" y="2338052"/>
                </a:lnTo>
                <a:lnTo>
                  <a:pt x="4523910" y="2305287"/>
                </a:lnTo>
                <a:lnTo>
                  <a:pt x="4558241" y="2272633"/>
                </a:lnTo>
                <a:lnTo>
                  <a:pt x="4590945" y="2240111"/>
                </a:lnTo>
                <a:lnTo>
                  <a:pt x="4621995" y="2207741"/>
                </a:lnTo>
                <a:lnTo>
                  <a:pt x="4651364" y="2175543"/>
                </a:lnTo>
                <a:lnTo>
                  <a:pt x="4679026" y="2143540"/>
                </a:lnTo>
                <a:lnTo>
                  <a:pt x="4704955" y="2111750"/>
                </a:lnTo>
                <a:lnTo>
                  <a:pt x="4729124" y="2080196"/>
                </a:lnTo>
                <a:lnTo>
                  <a:pt x="4751507" y="2048897"/>
                </a:lnTo>
                <a:lnTo>
                  <a:pt x="4790810" y="1987150"/>
                </a:lnTo>
                <a:lnTo>
                  <a:pt x="4822652" y="1926674"/>
                </a:lnTo>
                <a:lnTo>
                  <a:pt x="4846822" y="1867636"/>
                </a:lnTo>
                <a:lnTo>
                  <a:pt x="4863110" y="1810199"/>
                </a:lnTo>
                <a:lnTo>
                  <a:pt x="4871305" y="1754531"/>
                </a:lnTo>
                <a:lnTo>
                  <a:pt x="4872301" y="1727412"/>
                </a:lnTo>
                <a:lnTo>
                  <a:pt x="4871195" y="1700797"/>
                </a:lnTo>
                <a:lnTo>
                  <a:pt x="4862570" y="1649163"/>
                </a:lnTo>
                <a:lnTo>
                  <a:pt x="4845082" y="1599508"/>
                </a:lnTo>
                <a:lnTo>
                  <a:pt x="4818886" y="1553057"/>
                </a:lnTo>
                <a:lnTo>
                  <a:pt x="4784438" y="1510472"/>
                </a:lnTo>
                <a:lnTo>
                  <a:pt x="4742023" y="1471747"/>
                </a:lnTo>
                <a:lnTo>
                  <a:pt x="4691924" y="1436879"/>
                </a:lnTo>
                <a:lnTo>
                  <a:pt x="4634424" y="1405864"/>
                </a:lnTo>
                <a:lnTo>
                  <a:pt x="4569807" y="1378697"/>
                </a:lnTo>
                <a:lnTo>
                  <a:pt x="4498356" y="1355374"/>
                </a:lnTo>
                <a:lnTo>
                  <a:pt x="4460156" y="1345153"/>
                </a:lnTo>
                <a:lnTo>
                  <a:pt x="4420354" y="1335891"/>
                </a:lnTo>
                <a:lnTo>
                  <a:pt x="4378985" y="1327589"/>
                </a:lnTo>
                <a:lnTo>
                  <a:pt x="4336084" y="1320244"/>
                </a:lnTo>
                <a:lnTo>
                  <a:pt x="4291688" y="1313858"/>
                </a:lnTo>
                <a:lnTo>
                  <a:pt x="4245831" y="1308428"/>
                </a:lnTo>
                <a:lnTo>
                  <a:pt x="4198548" y="1303956"/>
                </a:lnTo>
                <a:lnTo>
                  <a:pt x="4149876" y="1300440"/>
                </a:lnTo>
                <a:lnTo>
                  <a:pt x="4099850" y="1297879"/>
                </a:lnTo>
                <a:lnTo>
                  <a:pt x="4048505" y="1296274"/>
                </a:lnTo>
                <a:lnTo>
                  <a:pt x="3995876" y="1295623"/>
                </a:lnTo>
                <a:lnTo>
                  <a:pt x="3941999" y="1295927"/>
                </a:lnTo>
                <a:lnTo>
                  <a:pt x="3886910" y="1297184"/>
                </a:lnTo>
                <a:lnTo>
                  <a:pt x="3830643" y="1299394"/>
                </a:lnTo>
                <a:lnTo>
                  <a:pt x="3773234" y="1302557"/>
                </a:lnTo>
                <a:lnTo>
                  <a:pt x="3714719" y="1306672"/>
                </a:lnTo>
                <a:lnTo>
                  <a:pt x="3655133" y="1311738"/>
                </a:lnTo>
                <a:lnTo>
                  <a:pt x="3594511" y="1317756"/>
                </a:lnTo>
                <a:lnTo>
                  <a:pt x="3532890" y="1324724"/>
                </a:lnTo>
                <a:lnTo>
                  <a:pt x="3470303" y="1332641"/>
                </a:lnTo>
                <a:lnTo>
                  <a:pt x="3406787" y="1341508"/>
                </a:lnTo>
                <a:lnTo>
                  <a:pt x="3342377" y="1351324"/>
                </a:lnTo>
                <a:lnTo>
                  <a:pt x="3277109" y="1362089"/>
                </a:lnTo>
                <a:lnTo>
                  <a:pt x="3211018" y="1373801"/>
                </a:lnTo>
                <a:lnTo>
                  <a:pt x="3144139" y="1386460"/>
                </a:lnTo>
                <a:lnTo>
                  <a:pt x="3076507" y="1400067"/>
                </a:lnTo>
                <a:lnTo>
                  <a:pt x="3008159" y="1414619"/>
                </a:lnTo>
                <a:lnTo>
                  <a:pt x="2939130" y="1430117"/>
                </a:lnTo>
                <a:lnTo>
                  <a:pt x="2908323" y="1366427"/>
                </a:lnTo>
                <a:lnTo>
                  <a:pt x="2877200" y="1303823"/>
                </a:lnTo>
                <a:lnTo>
                  <a:pt x="2845782" y="1242333"/>
                </a:lnTo>
                <a:lnTo>
                  <a:pt x="2814090" y="1181984"/>
                </a:lnTo>
                <a:lnTo>
                  <a:pt x="2782146" y="1122804"/>
                </a:lnTo>
                <a:lnTo>
                  <a:pt x="2749971" y="1064819"/>
                </a:lnTo>
                <a:lnTo>
                  <a:pt x="2717585" y="1008058"/>
                </a:lnTo>
                <a:lnTo>
                  <a:pt x="2685010" y="952548"/>
                </a:lnTo>
                <a:lnTo>
                  <a:pt x="2652267" y="898315"/>
                </a:lnTo>
                <a:lnTo>
                  <a:pt x="2619378" y="845387"/>
                </a:lnTo>
                <a:lnTo>
                  <a:pt x="2586363" y="793792"/>
                </a:lnTo>
                <a:lnTo>
                  <a:pt x="2553245" y="743557"/>
                </a:lnTo>
                <a:lnTo>
                  <a:pt x="2520043" y="694709"/>
                </a:lnTo>
                <a:lnTo>
                  <a:pt x="2486779" y="647275"/>
                </a:lnTo>
                <a:lnTo>
                  <a:pt x="2453475" y="601283"/>
                </a:lnTo>
                <a:lnTo>
                  <a:pt x="2420151" y="556760"/>
                </a:lnTo>
                <a:lnTo>
                  <a:pt x="2386829" y="513734"/>
                </a:lnTo>
                <a:lnTo>
                  <a:pt x="2353530" y="472231"/>
                </a:lnTo>
                <a:lnTo>
                  <a:pt x="2320275" y="432280"/>
                </a:lnTo>
                <a:lnTo>
                  <a:pt x="2287086" y="393907"/>
                </a:lnTo>
                <a:lnTo>
                  <a:pt x="2253983" y="357140"/>
                </a:lnTo>
                <a:lnTo>
                  <a:pt x="2220988" y="322006"/>
                </a:lnTo>
                <a:lnTo>
                  <a:pt x="2188122" y="288532"/>
                </a:lnTo>
                <a:lnTo>
                  <a:pt x="2155406" y="256746"/>
                </a:lnTo>
                <a:lnTo>
                  <a:pt x="2122861" y="226675"/>
                </a:lnTo>
                <a:lnTo>
                  <a:pt x="2090509" y="198346"/>
                </a:lnTo>
                <a:lnTo>
                  <a:pt x="2058370" y="171787"/>
                </a:lnTo>
                <a:lnTo>
                  <a:pt x="2026467" y="147026"/>
                </a:lnTo>
                <a:lnTo>
                  <a:pt x="1994819" y="124088"/>
                </a:lnTo>
                <a:lnTo>
                  <a:pt x="1932378" y="83796"/>
                </a:lnTo>
                <a:lnTo>
                  <a:pt x="1871215" y="51129"/>
                </a:lnTo>
                <a:lnTo>
                  <a:pt x="1811500" y="26305"/>
                </a:lnTo>
                <a:lnTo>
                  <a:pt x="1753404" y="9545"/>
                </a:lnTo>
                <a:lnTo>
                  <a:pt x="1697095" y="1065"/>
                </a:lnTo>
                <a:lnTo>
                  <a:pt x="1669664" y="0"/>
                </a:lnTo>
                <a:close/>
              </a:path>
            </a:pathLst>
          </a:custGeom>
          <a:solidFill>
            <a:srgbClr val="EC6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11">
            <a:extLst>
              <a:ext uri="{FF2B5EF4-FFF2-40B4-BE49-F238E27FC236}">
                <a16:creationId xmlns:a16="http://schemas.microsoft.com/office/drawing/2014/main" xmlns="" id="{D8559034-43FA-3F42-BA34-582E74B6B504}"/>
              </a:ext>
            </a:extLst>
          </p:cNvPr>
          <p:cNvGrpSpPr/>
          <p:nvPr/>
        </p:nvGrpSpPr>
        <p:grpSpPr>
          <a:xfrm>
            <a:off x="-36438" y="4260846"/>
            <a:ext cx="3576954" cy="4936490"/>
            <a:chOff x="-36438" y="4260846"/>
            <a:chExt cx="3576954" cy="4936490"/>
          </a:xfrm>
        </p:grpSpPr>
        <p:sp>
          <p:nvSpPr>
            <p:cNvPr id="9" name="object 12">
              <a:extLst>
                <a:ext uri="{FF2B5EF4-FFF2-40B4-BE49-F238E27FC236}">
                  <a16:creationId xmlns:a16="http://schemas.microsoft.com/office/drawing/2014/main" xmlns="" id="{304E30E5-4F76-1143-A555-3E48A595BC85}"/>
                </a:ext>
              </a:extLst>
            </p:cNvPr>
            <p:cNvSpPr/>
            <p:nvPr/>
          </p:nvSpPr>
          <p:spPr>
            <a:xfrm>
              <a:off x="0" y="4297284"/>
              <a:ext cx="2807970" cy="3510279"/>
            </a:xfrm>
            <a:custGeom>
              <a:avLst/>
              <a:gdLst/>
              <a:ahLst/>
              <a:cxnLst/>
              <a:rect l="l" t="t" r="r" b="b"/>
              <a:pathLst>
                <a:path w="2807970" h="3510279">
                  <a:moveTo>
                    <a:pt x="1052695" y="3510259"/>
                  </a:moveTo>
                  <a:lnTo>
                    <a:pt x="1101006" y="3509607"/>
                  </a:lnTo>
                  <a:lnTo>
                    <a:pt x="1148994" y="3507662"/>
                  </a:lnTo>
                  <a:lnTo>
                    <a:pt x="1196643" y="3504441"/>
                  </a:lnTo>
                  <a:lnTo>
                    <a:pt x="1243936" y="3499960"/>
                  </a:lnTo>
                  <a:lnTo>
                    <a:pt x="1290856" y="3494237"/>
                  </a:lnTo>
                  <a:lnTo>
                    <a:pt x="1337387" y="3487287"/>
                  </a:lnTo>
                  <a:lnTo>
                    <a:pt x="1383511" y="3479129"/>
                  </a:lnTo>
                  <a:lnTo>
                    <a:pt x="1429212" y="3469777"/>
                  </a:lnTo>
                  <a:lnTo>
                    <a:pt x="1474473" y="3459250"/>
                  </a:lnTo>
                  <a:lnTo>
                    <a:pt x="1519278" y="3447564"/>
                  </a:lnTo>
                  <a:lnTo>
                    <a:pt x="1563610" y="3434736"/>
                  </a:lnTo>
                  <a:lnTo>
                    <a:pt x="1607452" y="3420781"/>
                  </a:lnTo>
                  <a:lnTo>
                    <a:pt x="1650787" y="3405718"/>
                  </a:lnTo>
                  <a:lnTo>
                    <a:pt x="1693599" y="3389563"/>
                  </a:lnTo>
                  <a:lnTo>
                    <a:pt x="1735871" y="3372332"/>
                  </a:lnTo>
                  <a:lnTo>
                    <a:pt x="1777586" y="3354043"/>
                  </a:lnTo>
                  <a:lnTo>
                    <a:pt x="1818727" y="3334711"/>
                  </a:lnTo>
                  <a:lnTo>
                    <a:pt x="1859279" y="3314355"/>
                  </a:lnTo>
                  <a:lnTo>
                    <a:pt x="1899223" y="3292990"/>
                  </a:lnTo>
                  <a:lnTo>
                    <a:pt x="1938543" y="3270633"/>
                  </a:lnTo>
                  <a:lnTo>
                    <a:pt x="1977223" y="3247300"/>
                  </a:lnTo>
                  <a:lnTo>
                    <a:pt x="2015246" y="3223010"/>
                  </a:lnTo>
                  <a:lnTo>
                    <a:pt x="2052594" y="3197778"/>
                  </a:lnTo>
                  <a:lnTo>
                    <a:pt x="2089252" y="3171621"/>
                  </a:lnTo>
                  <a:lnTo>
                    <a:pt x="2125203" y="3144556"/>
                  </a:lnTo>
                  <a:lnTo>
                    <a:pt x="2160429" y="3116599"/>
                  </a:lnTo>
                  <a:lnTo>
                    <a:pt x="2194915" y="3087768"/>
                  </a:lnTo>
                  <a:lnTo>
                    <a:pt x="2228643" y="3058079"/>
                  </a:lnTo>
                  <a:lnTo>
                    <a:pt x="2261597" y="3027549"/>
                  </a:lnTo>
                  <a:lnTo>
                    <a:pt x="2293760" y="2996194"/>
                  </a:lnTo>
                  <a:lnTo>
                    <a:pt x="2325114" y="2964031"/>
                  </a:lnTo>
                  <a:lnTo>
                    <a:pt x="2355645" y="2931077"/>
                  </a:lnTo>
                  <a:lnTo>
                    <a:pt x="2385334" y="2897349"/>
                  </a:lnTo>
                  <a:lnTo>
                    <a:pt x="2414165" y="2862863"/>
                  </a:lnTo>
                  <a:lnTo>
                    <a:pt x="2442122" y="2827637"/>
                  </a:lnTo>
                  <a:lnTo>
                    <a:pt x="2469187" y="2791686"/>
                  </a:lnTo>
                  <a:lnTo>
                    <a:pt x="2495344" y="2755028"/>
                  </a:lnTo>
                  <a:lnTo>
                    <a:pt x="2520576" y="2717680"/>
                  </a:lnTo>
                  <a:lnTo>
                    <a:pt x="2544866" y="2679657"/>
                  </a:lnTo>
                  <a:lnTo>
                    <a:pt x="2568198" y="2640977"/>
                  </a:lnTo>
                  <a:lnTo>
                    <a:pt x="2590555" y="2601657"/>
                  </a:lnTo>
                  <a:lnTo>
                    <a:pt x="2611921" y="2561713"/>
                  </a:lnTo>
                  <a:lnTo>
                    <a:pt x="2632277" y="2521162"/>
                  </a:lnTo>
                  <a:lnTo>
                    <a:pt x="2651609" y="2480020"/>
                  </a:lnTo>
                  <a:lnTo>
                    <a:pt x="2669898" y="2438305"/>
                  </a:lnTo>
                  <a:lnTo>
                    <a:pt x="2687129" y="2396033"/>
                  </a:lnTo>
                  <a:lnTo>
                    <a:pt x="2703284" y="2353221"/>
                  </a:lnTo>
                  <a:lnTo>
                    <a:pt x="2718347" y="2309886"/>
                  </a:lnTo>
                  <a:lnTo>
                    <a:pt x="2732302" y="2266044"/>
                  </a:lnTo>
                  <a:lnTo>
                    <a:pt x="2745130" y="2221712"/>
                  </a:lnTo>
                  <a:lnTo>
                    <a:pt x="2756816" y="2176907"/>
                  </a:lnTo>
                  <a:lnTo>
                    <a:pt x="2767343" y="2131646"/>
                  </a:lnTo>
                  <a:lnTo>
                    <a:pt x="2776695" y="2085945"/>
                  </a:lnTo>
                  <a:lnTo>
                    <a:pt x="2784853" y="2039821"/>
                  </a:lnTo>
                  <a:lnTo>
                    <a:pt x="2791803" y="1993290"/>
                  </a:lnTo>
                  <a:lnTo>
                    <a:pt x="2797526" y="1946370"/>
                  </a:lnTo>
                  <a:lnTo>
                    <a:pt x="2802007" y="1899077"/>
                  </a:lnTo>
                  <a:lnTo>
                    <a:pt x="2805228" y="1851428"/>
                  </a:lnTo>
                  <a:lnTo>
                    <a:pt x="2807173" y="1803440"/>
                  </a:lnTo>
                  <a:lnTo>
                    <a:pt x="2807825" y="1755129"/>
                  </a:lnTo>
                  <a:lnTo>
                    <a:pt x="2807173" y="1706818"/>
                  </a:lnTo>
                  <a:lnTo>
                    <a:pt x="2805228" y="1658830"/>
                  </a:lnTo>
                  <a:lnTo>
                    <a:pt x="2802007" y="1611181"/>
                  </a:lnTo>
                  <a:lnTo>
                    <a:pt x="2797526" y="1563889"/>
                  </a:lnTo>
                  <a:lnTo>
                    <a:pt x="2791803" y="1516969"/>
                  </a:lnTo>
                  <a:lnTo>
                    <a:pt x="2784853" y="1470438"/>
                  </a:lnTo>
                  <a:lnTo>
                    <a:pt x="2776695" y="1424314"/>
                  </a:lnTo>
                  <a:lnTo>
                    <a:pt x="2767343" y="1378613"/>
                  </a:lnTo>
                  <a:lnTo>
                    <a:pt x="2756816" y="1333351"/>
                  </a:lnTo>
                  <a:lnTo>
                    <a:pt x="2745130" y="1288546"/>
                  </a:lnTo>
                  <a:lnTo>
                    <a:pt x="2732302" y="1244214"/>
                  </a:lnTo>
                  <a:lnTo>
                    <a:pt x="2718347" y="1200372"/>
                  </a:lnTo>
                  <a:lnTo>
                    <a:pt x="2703284" y="1157037"/>
                  </a:lnTo>
                  <a:lnTo>
                    <a:pt x="2687129" y="1114225"/>
                  </a:lnTo>
                  <a:lnTo>
                    <a:pt x="2669898" y="1071953"/>
                  </a:lnTo>
                  <a:lnTo>
                    <a:pt x="2651609" y="1030238"/>
                  </a:lnTo>
                  <a:lnTo>
                    <a:pt x="2632277" y="989097"/>
                  </a:lnTo>
                  <a:lnTo>
                    <a:pt x="2611921" y="948546"/>
                  </a:lnTo>
                  <a:lnTo>
                    <a:pt x="2590555" y="908602"/>
                  </a:lnTo>
                  <a:lnTo>
                    <a:pt x="2568198" y="869282"/>
                  </a:lnTo>
                  <a:lnTo>
                    <a:pt x="2544866" y="830602"/>
                  </a:lnTo>
                  <a:lnTo>
                    <a:pt x="2520576" y="792579"/>
                  </a:lnTo>
                  <a:lnTo>
                    <a:pt x="2495344" y="755230"/>
                  </a:lnTo>
                  <a:lnTo>
                    <a:pt x="2469187" y="718572"/>
                  </a:lnTo>
                  <a:lnTo>
                    <a:pt x="2442122" y="682622"/>
                  </a:lnTo>
                  <a:lnTo>
                    <a:pt x="2414165" y="647395"/>
                  </a:lnTo>
                  <a:lnTo>
                    <a:pt x="2385334" y="612910"/>
                  </a:lnTo>
                  <a:lnTo>
                    <a:pt x="2355645" y="579181"/>
                  </a:lnTo>
                  <a:lnTo>
                    <a:pt x="2325114" y="546228"/>
                  </a:lnTo>
                  <a:lnTo>
                    <a:pt x="2293760" y="514065"/>
                  </a:lnTo>
                  <a:lnTo>
                    <a:pt x="2261597" y="482710"/>
                  </a:lnTo>
                  <a:lnTo>
                    <a:pt x="2228643" y="452180"/>
                  </a:lnTo>
                  <a:lnTo>
                    <a:pt x="2194915" y="422490"/>
                  </a:lnTo>
                  <a:lnTo>
                    <a:pt x="2160429" y="393659"/>
                  </a:lnTo>
                  <a:lnTo>
                    <a:pt x="2125203" y="365703"/>
                  </a:lnTo>
                  <a:lnTo>
                    <a:pt x="2089252" y="338638"/>
                  </a:lnTo>
                  <a:lnTo>
                    <a:pt x="2052594" y="312481"/>
                  </a:lnTo>
                  <a:lnTo>
                    <a:pt x="2015246" y="287249"/>
                  </a:lnTo>
                  <a:lnTo>
                    <a:pt x="1977223" y="262958"/>
                  </a:lnTo>
                  <a:lnTo>
                    <a:pt x="1938543" y="239626"/>
                  </a:lnTo>
                  <a:lnTo>
                    <a:pt x="1899223" y="217269"/>
                  </a:lnTo>
                  <a:lnTo>
                    <a:pt x="1859279" y="195904"/>
                  </a:lnTo>
                  <a:lnTo>
                    <a:pt x="1818727" y="175547"/>
                  </a:lnTo>
                  <a:lnTo>
                    <a:pt x="1777586" y="156216"/>
                  </a:lnTo>
                  <a:lnTo>
                    <a:pt x="1735871" y="137926"/>
                  </a:lnTo>
                  <a:lnTo>
                    <a:pt x="1693599" y="120696"/>
                  </a:lnTo>
                  <a:lnTo>
                    <a:pt x="1650787" y="104540"/>
                  </a:lnTo>
                  <a:lnTo>
                    <a:pt x="1607452" y="89477"/>
                  </a:lnTo>
                  <a:lnTo>
                    <a:pt x="1563610" y="75523"/>
                  </a:lnTo>
                  <a:lnTo>
                    <a:pt x="1519278" y="62694"/>
                  </a:lnTo>
                  <a:lnTo>
                    <a:pt x="1474473" y="51008"/>
                  </a:lnTo>
                  <a:lnTo>
                    <a:pt x="1429212" y="40481"/>
                  </a:lnTo>
                  <a:lnTo>
                    <a:pt x="1383511" y="31130"/>
                  </a:lnTo>
                  <a:lnTo>
                    <a:pt x="1337387" y="22971"/>
                  </a:lnTo>
                  <a:lnTo>
                    <a:pt x="1290856" y="16022"/>
                  </a:lnTo>
                  <a:lnTo>
                    <a:pt x="1243936" y="10298"/>
                  </a:lnTo>
                  <a:lnTo>
                    <a:pt x="1196643" y="5818"/>
                  </a:lnTo>
                  <a:lnTo>
                    <a:pt x="1148994" y="2597"/>
                  </a:lnTo>
                  <a:lnTo>
                    <a:pt x="1101006" y="652"/>
                  </a:lnTo>
                  <a:lnTo>
                    <a:pt x="1052695" y="0"/>
                  </a:lnTo>
                  <a:lnTo>
                    <a:pt x="1004384" y="652"/>
                  </a:lnTo>
                  <a:lnTo>
                    <a:pt x="956396" y="2597"/>
                  </a:lnTo>
                  <a:lnTo>
                    <a:pt x="908747" y="5818"/>
                  </a:lnTo>
                  <a:lnTo>
                    <a:pt x="861454" y="10298"/>
                  </a:lnTo>
                  <a:lnTo>
                    <a:pt x="814534" y="16022"/>
                  </a:lnTo>
                  <a:lnTo>
                    <a:pt x="768004" y="22971"/>
                  </a:lnTo>
                  <a:lnTo>
                    <a:pt x="721880" y="31130"/>
                  </a:lnTo>
                  <a:lnTo>
                    <a:pt x="676179" y="40481"/>
                  </a:lnTo>
                  <a:lnTo>
                    <a:pt x="630917" y="51008"/>
                  </a:lnTo>
                  <a:lnTo>
                    <a:pt x="586112" y="62694"/>
                  </a:lnTo>
                  <a:lnTo>
                    <a:pt x="541780" y="75523"/>
                  </a:lnTo>
                  <a:lnTo>
                    <a:pt x="497938" y="89477"/>
                  </a:lnTo>
                  <a:lnTo>
                    <a:pt x="454603" y="104540"/>
                  </a:lnTo>
                  <a:lnTo>
                    <a:pt x="411791" y="120696"/>
                  </a:lnTo>
                  <a:lnTo>
                    <a:pt x="369519" y="137926"/>
                  </a:lnTo>
                  <a:lnTo>
                    <a:pt x="327804" y="156216"/>
                  </a:lnTo>
                  <a:lnTo>
                    <a:pt x="286663" y="175547"/>
                  </a:lnTo>
                  <a:lnTo>
                    <a:pt x="246112" y="195904"/>
                  </a:lnTo>
                  <a:lnTo>
                    <a:pt x="206168" y="217269"/>
                  </a:lnTo>
                  <a:lnTo>
                    <a:pt x="166847" y="239626"/>
                  </a:lnTo>
                  <a:lnTo>
                    <a:pt x="128168" y="262958"/>
                  </a:lnTo>
                  <a:lnTo>
                    <a:pt x="90145" y="287249"/>
                  </a:lnTo>
                  <a:lnTo>
                    <a:pt x="52796" y="312481"/>
                  </a:lnTo>
                  <a:lnTo>
                    <a:pt x="16138" y="338638"/>
                  </a:lnTo>
                  <a:lnTo>
                    <a:pt x="0" y="350788"/>
                  </a:lnTo>
                </a:path>
                <a:path w="2807970" h="3510279">
                  <a:moveTo>
                    <a:pt x="0" y="3159471"/>
                  </a:moveTo>
                  <a:lnTo>
                    <a:pt x="52796" y="3197778"/>
                  </a:lnTo>
                  <a:lnTo>
                    <a:pt x="90145" y="3223010"/>
                  </a:lnTo>
                  <a:lnTo>
                    <a:pt x="128168" y="3247300"/>
                  </a:lnTo>
                  <a:lnTo>
                    <a:pt x="166847" y="3270633"/>
                  </a:lnTo>
                  <a:lnTo>
                    <a:pt x="206168" y="3292990"/>
                  </a:lnTo>
                  <a:lnTo>
                    <a:pt x="246112" y="3314355"/>
                  </a:lnTo>
                  <a:lnTo>
                    <a:pt x="286663" y="3334711"/>
                  </a:lnTo>
                  <a:lnTo>
                    <a:pt x="327804" y="3354043"/>
                  </a:lnTo>
                  <a:lnTo>
                    <a:pt x="369519" y="3372332"/>
                  </a:lnTo>
                  <a:lnTo>
                    <a:pt x="411791" y="3389563"/>
                  </a:lnTo>
                  <a:lnTo>
                    <a:pt x="454603" y="3405718"/>
                  </a:lnTo>
                  <a:lnTo>
                    <a:pt x="497938" y="3420781"/>
                  </a:lnTo>
                  <a:lnTo>
                    <a:pt x="541780" y="3434736"/>
                  </a:lnTo>
                  <a:lnTo>
                    <a:pt x="586112" y="3447564"/>
                  </a:lnTo>
                  <a:lnTo>
                    <a:pt x="630917" y="3459250"/>
                  </a:lnTo>
                  <a:lnTo>
                    <a:pt x="676179" y="3469777"/>
                  </a:lnTo>
                  <a:lnTo>
                    <a:pt x="721880" y="3479129"/>
                  </a:lnTo>
                  <a:lnTo>
                    <a:pt x="768004" y="3487287"/>
                  </a:lnTo>
                  <a:lnTo>
                    <a:pt x="814534" y="3494237"/>
                  </a:lnTo>
                  <a:lnTo>
                    <a:pt x="861454" y="3499960"/>
                  </a:lnTo>
                  <a:lnTo>
                    <a:pt x="908747" y="3504441"/>
                  </a:lnTo>
                  <a:lnTo>
                    <a:pt x="956396" y="3507662"/>
                  </a:lnTo>
                  <a:lnTo>
                    <a:pt x="1004384" y="3509607"/>
                  </a:lnTo>
                  <a:lnTo>
                    <a:pt x="1052695" y="3510259"/>
                  </a:lnTo>
                </a:path>
              </a:pathLst>
            </a:custGeom>
            <a:ln w="72877">
              <a:solidFill>
                <a:srgbClr val="5AC5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3">
              <a:extLst>
                <a:ext uri="{FF2B5EF4-FFF2-40B4-BE49-F238E27FC236}">
                  <a16:creationId xmlns:a16="http://schemas.microsoft.com/office/drawing/2014/main" xmlns="" id="{AA82560D-D00A-AC49-A1BA-39495EA7173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4299" y="6520534"/>
              <a:ext cx="2696145" cy="2676578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A3CC6AA0-539A-F246-85C1-C86B33204FCE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2" name="object 9">
              <a:extLst>
                <a:ext uri="{FF2B5EF4-FFF2-40B4-BE49-F238E27FC236}">
                  <a16:creationId xmlns:a16="http://schemas.microsoft.com/office/drawing/2014/main" xmlns="" id="{D37EDD0A-B6D7-C647-9D3B-0105A241C6F1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0B90C0E0-20F7-F445-AD61-90DCC19A1693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3732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94901C1F-F0A2-404D-8395-502F0061A533}"/>
              </a:ext>
            </a:extLst>
          </p:cNvPr>
          <p:cNvSpPr/>
          <p:nvPr/>
        </p:nvSpPr>
        <p:spPr>
          <a:xfrm>
            <a:off x="3706717" y="4900398"/>
            <a:ext cx="11978640" cy="2492375"/>
          </a:xfrm>
          <a:custGeom>
            <a:avLst/>
            <a:gdLst/>
            <a:ahLst/>
            <a:cxnLst/>
            <a:rect l="l" t="t" r="r" b="b"/>
            <a:pathLst>
              <a:path w="11978640" h="2492375">
                <a:moveTo>
                  <a:pt x="10755724" y="0"/>
                </a:moveTo>
                <a:lnTo>
                  <a:pt x="1206811" y="62500"/>
                </a:lnTo>
                <a:lnTo>
                  <a:pt x="1159118" y="63731"/>
                </a:lnTo>
                <a:lnTo>
                  <a:pt x="1111902" y="66776"/>
                </a:lnTo>
                <a:lnTo>
                  <a:pt x="1065198" y="71599"/>
                </a:lnTo>
                <a:lnTo>
                  <a:pt x="1019039" y="78168"/>
                </a:lnTo>
                <a:lnTo>
                  <a:pt x="973458" y="86448"/>
                </a:lnTo>
                <a:lnTo>
                  <a:pt x="928489" y="96405"/>
                </a:lnTo>
                <a:lnTo>
                  <a:pt x="884165" y="108005"/>
                </a:lnTo>
                <a:lnTo>
                  <a:pt x="840520" y="121214"/>
                </a:lnTo>
                <a:lnTo>
                  <a:pt x="797587" y="135999"/>
                </a:lnTo>
                <a:lnTo>
                  <a:pt x="755401" y="152325"/>
                </a:lnTo>
                <a:lnTo>
                  <a:pt x="713994" y="170158"/>
                </a:lnTo>
                <a:lnTo>
                  <a:pt x="673400" y="189464"/>
                </a:lnTo>
                <a:lnTo>
                  <a:pt x="633653" y="210210"/>
                </a:lnTo>
                <a:lnTo>
                  <a:pt x="594785" y="232361"/>
                </a:lnTo>
                <a:lnTo>
                  <a:pt x="556832" y="255884"/>
                </a:lnTo>
                <a:lnTo>
                  <a:pt x="519826" y="280744"/>
                </a:lnTo>
                <a:lnTo>
                  <a:pt x="483800" y="306907"/>
                </a:lnTo>
                <a:lnTo>
                  <a:pt x="448789" y="334340"/>
                </a:lnTo>
                <a:lnTo>
                  <a:pt x="414825" y="363008"/>
                </a:lnTo>
                <a:lnTo>
                  <a:pt x="381943" y="392877"/>
                </a:lnTo>
                <a:lnTo>
                  <a:pt x="350176" y="423915"/>
                </a:lnTo>
                <a:lnTo>
                  <a:pt x="319557" y="456085"/>
                </a:lnTo>
                <a:lnTo>
                  <a:pt x="290120" y="489355"/>
                </a:lnTo>
                <a:lnTo>
                  <a:pt x="261899" y="523691"/>
                </a:lnTo>
                <a:lnTo>
                  <a:pt x="234927" y="559058"/>
                </a:lnTo>
                <a:lnTo>
                  <a:pt x="209237" y="595423"/>
                </a:lnTo>
                <a:lnTo>
                  <a:pt x="184864" y="632752"/>
                </a:lnTo>
                <a:lnTo>
                  <a:pt x="161840" y="671010"/>
                </a:lnTo>
                <a:lnTo>
                  <a:pt x="140199" y="710164"/>
                </a:lnTo>
                <a:lnTo>
                  <a:pt x="119975" y="750179"/>
                </a:lnTo>
                <a:lnTo>
                  <a:pt x="101201" y="791022"/>
                </a:lnTo>
                <a:lnTo>
                  <a:pt x="83912" y="832659"/>
                </a:lnTo>
                <a:lnTo>
                  <a:pt x="68139" y="875056"/>
                </a:lnTo>
                <a:lnTo>
                  <a:pt x="53917" y="918178"/>
                </a:lnTo>
                <a:lnTo>
                  <a:pt x="41280" y="961992"/>
                </a:lnTo>
                <a:lnTo>
                  <a:pt x="30261" y="1006464"/>
                </a:lnTo>
                <a:lnTo>
                  <a:pt x="20893" y="1051560"/>
                </a:lnTo>
                <a:lnTo>
                  <a:pt x="13210" y="1097245"/>
                </a:lnTo>
                <a:lnTo>
                  <a:pt x="7246" y="1143487"/>
                </a:lnTo>
                <a:lnTo>
                  <a:pt x="3033" y="1190250"/>
                </a:lnTo>
                <a:lnTo>
                  <a:pt x="607" y="1237501"/>
                </a:lnTo>
                <a:lnTo>
                  <a:pt x="0" y="1285206"/>
                </a:lnTo>
                <a:lnTo>
                  <a:pt x="1231" y="1332900"/>
                </a:lnTo>
                <a:lnTo>
                  <a:pt x="4276" y="1380116"/>
                </a:lnTo>
                <a:lnTo>
                  <a:pt x="9101" y="1426821"/>
                </a:lnTo>
                <a:lnTo>
                  <a:pt x="15670" y="1472981"/>
                </a:lnTo>
                <a:lnTo>
                  <a:pt x="23950" y="1518563"/>
                </a:lnTo>
                <a:lnTo>
                  <a:pt x="33907" y="1563533"/>
                </a:lnTo>
                <a:lnTo>
                  <a:pt x="45508" y="1607857"/>
                </a:lnTo>
                <a:lnTo>
                  <a:pt x="58717" y="1651502"/>
                </a:lnTo>
                <a:lnTo>
                  <a:pt x="73502" y="1694435"/>
                </a:lnTo>
                <a:lnTo>
                  <a:pt x="89828" y="1736622"/>
                </a:lnTo>
                <a:lnTo>
                  <a:pt x="107662" y="1778030"/>
                </a:lnTo>
                <a:lnTo>
                  <a:pt x="126968" y="1818624"/>
                </a:lnTo>
                <a:lnTo>
                  <a:pt x="147714" y="1858372"/>
                </a:lnTo>
                <a:lnTo>
                  <a:pt x="169866" y="1897239"/>
                </a:lnTo>
                <a:lnTo>
                  <a:pt x="193388" y="1935193"/>
                </a:lnTo>
                <a:lnTo>
                  <a:pt x="218248" y="1972199"/>
                </a:lnTo>
                <a:lnTo>
                  <a:pt x="244411" y="2008225"/>
                </a:lnTo>
                <a:lnTo>
                  <a:pt x="271844" y="2043236"/>
                </a:lnTo>
                <a:lnTo>
                  <a:pt x="300512" y="2077200"/>
                </a:lnTo>
                <a:lnTo>
                  <a:pt x="330382" y="2110082"/>
                </a:lnTo>
                <a:lnTo>
                  <a:pt x="361419" y="2141849"/>
                </a:lnTo>
                <a:lnTo>
                  <a:pt x="393590" y="2172468"/>
                </a:lnTo>
                <a:lnTo>
                  <a:pt x="426860" y="2201905"/>
                </a:lnTo>
                <a:lnTo>
                  <a:pt x="461196" y="2230126"/>
                </a:lnTo>
                <a:lnTo>
                  <a:pt x="496563" y="2257098"/>
                </a:lnTo>
                <a:lnTo>
                  <a:pt x="532928" y="2282787"/>
                </a:lnTo>
                <a:lnTo>
                  <a:pt x="570256" y="2307161"/>
                </a:lnTo>
                <a:lnTo>
                  <a:pt x="608515" y="2330185"/>
                </a:lnTo>
                <a:lnTo>
                  <a:pt x="647668" y="2351825"/>
                </a:lnTo>
                <a:lnTo>
                  <a:pt x="687684" y="2372049"/>
                </a:lnTo>
                <a:lnTo>
                  <a:pt x="728527" y="2390822"/>
                </a:lnTo>
                <a:lnTo>
                  <a:pt x="770164" y="2408112"/>
                </a:lnTo>
                <a:lnTo>
                  <a:pt x="812561" y="2423884"/>
                </a:lnTo>
                <a:lnTo>
                  <a:pt x="855684" y="2438105"/>
                </a:lnTo>
                <a:lnTo>
                  <a:pt x="899498" y="2450742"/>
                </a:lnTo>
                <a:lnTo>
                  <a:pt x="943971" y="2461761"/>
                </a:lnTo>
                <a:lnTo>
                  <a:pt x="989067" y="2471128"/>
                </a:lnTo>
                <a:lnTo>
                  <a:pt x="1034753" y="2478810"/>
                </a:lnTo>
                <a:lnTo>
                  <a:pt x="1080995" y="2484774"/>
                </a:lnTo>
                <a:lnTo>
                  <a:pt x="1127759" y="2488985"/>
                </a:lnTo>
                <a:lnTo>
                  <a:pt x="1175010" y="2491411"/>
                </a:lnTo>
                <a:lnTo>
                  <a:pt x="1222716" y="2492018"/>
                </a:lnTo>
                <a:lnTo>
                  <a:pt x="10771630" y="2429517"/>
                </a:lnTo>
                <a:lnTo>
                  <a:pt x="10819323" y="2428286"/>
                </a:lnTo>
                <a:lnTo>
                  <a:pt x="10866538" y="2425242"/>
                </a:lnTo>
                <a:lnTo>
                  <a:pt x="10913242" y="2420418"/>
                </a:lnTo>
                <a:lnTo>
                  <a:pt x="10959402" y="2413849"/>
                </a:lnTo>
                <a:lnTo>
                  <a:pt x="11004983" y="2405570"/>
                </a:lnTo>
                <a:lnTo>
                  <a:pt x="11049952" y="2395613"/>
                </a:lnTo>
                <a:lnTo>
                  <a:pt x="11094276" y="2384013"/>
                </a:lnTo>
                <a:lnTo>
                  <a:pt x="11137921" y="2370803"/>
                </a:lnTo>
                <a:lnTo>
                  <a:pt x="11180853" y="2356019"/>
                </a:lnTo>
                <a:lnTo>
                  <a:pt x="11223040" y="2339693"/>
                </a:lnTo>
                <a:lnTo>
                  <a:pt x="11264447" y="2321860"/>
                </a:lnTo>
                <a:lnTo>
                  <a:pt x="11305041" y="2302553"/>
                </a:lnTo>
                <a:lnTo>
                  <a:pt x="11344788" y="2281807"/>
                </a:lnTo>
                <a:lnTo>
                  <a:pt x="11383655" y="2259656"/>
                </a:lnTo>
                <a:lnTo>
                  <a:pt x="11421609" y="2236134"/>
                </a:lnTo>
                <a:lnTo>
                  <a:pt x="11458615" y="2211274"/>
                </a:lnTo>
                <a:lnTo>
                  <a:pt x="11494641" y="2185110"/>
                </a:lnTo>
                <a:lnTo>
                  <a:pt x="11529652" y="2157678"/>
                </a:lnTo>
                <a:lnTo>
                  <a:pt x="11563615" y="2129010"/>
                </a:lnTo>
                <a:lnTo>
                  <a:pt x="11596497" y="2099140"/>
                </a:lnTo>
                <a:lnTo>
                  <a:pt x="11628265" y="2068103"/>
                </a:lnTo>
                <a:lnTo>
                  <a:pt x="11658883" y="2035932"/>
                </a:lnTo>
                <a:lnTo>
                  <a:pt x="11688320" y="2002662"/>
                </a:lnTo>
                <a:lnTo>
                  <a:pt x="11716541" y="1968326"/>
                </a:lnTo>
                <a:lnTo>
                  <a:pt x="11743514" y="1932959"/>
                </a:lnTo>
                <a:lnTo>
                  <a:pt x="11769203" y="1896594"/>
                </a:lnTo>
                <a:lnTo>
                  <a:pt x="11793577" y="1859266"/>
                </a:lnTo>
                <a:lnTo>
                  <a:pt x="11816601" y="1821007"/>
                </a:lnTo>
                <a:lnTo>
                  <a:pt x="11838241" y="1781854"/>
                </a:lnTo>
                <a:lnTo>
                  <a:pt x="11858465" y="1741838"/>
                </a:lnTo>
                <a:lnTo>
                  <a:pt x="11877239" y="1700995"/>
                </a:lnTo>
                <a:lnTo>
                  <a:pt x="11894529" y="1659358"/>
                </a:lnTo>
                <a:lnTo>
                  <a:pt x="11910302" y="1616962"/>
                </a:lnTo>
                <a:lnTo>
                  <a:pt x="11924523" y="1573839"/>
                </a:lnTo>
                <a:lnTo>
                  <a:pt x="11937161" y="1530025"/>
                </a:lnTo>
                <a:lnTo>
                  <a:pt x="11948180" y="1485553"/>
                </a:lnTo>
                <a:lnTo>
                  <a:pt x="11957548" y="1440458"/>
                </a:lnTo>
                <a:lnTo>
                  <a:pt x="11965231" y="1394772"/>
                </a:lnTo>
                <a:lnTo>
                  <a:pt x="11971195" y="1348531"/>
                </a:lnTo>
                <a:lnTo>
                  <a:pt x="11975407" y="1301767"/>
                </a:lnTo>
                <a:lnTo>
                  <a:pt x="11977834" y="1254516"/>
                </a:lnTo>
                <a:lnTo>
                  <a:pt x="11978441" y="1206811"/>
                </a:lnTo>
                <a:lnTo>
                  <a:pt x="11977209" y="1159118"/>
                </a:lnTo>
                <a:lnTo>
                  <a:pt x="11974164" y="1111902"/>
                </a:lnTo>
                <a:lnTo>
                  <a:pt x="11969340" y="1065198"/>
                </a:lnTo>
                <a:lnTo>
                  <a:pt x="11962771" y="1019039"/>
                </a:lnTo>
                <a:lnTo>
                  <a:pt x="11954490" y="973458"/>
                </a:lnTo>
                <a:lnTo>
                  <a:pt x="11944533" y="928489"/>
                </a:lnTo>
                <a:lnTo>
                  <a:pt x="11932932" y="884165"/>
                </a:lnTo>
                <a:lnTo>
                  <a:pt x="11919722" y="840520"/>
                </a:lnTo>
                <a:lnTo>
                  <a:pt x="11904937" y="797587"/>
                </a:lnTo>
                <a:lnTo>
                  <a:pt x="11888611" y="755401"/>
                </a:lnTo>
                <a:lnTo>
                  <a:pt x="11870777" y="713994"/>
                </a:lnTo>
                <a:lnTo>
                  <a:pt x="11851470" y="673400"/>
                </a:lnTo>
                <a:lnTo>
                  <a:pt x="11830724" y="633653"/>
                </a:lnTo>
                <a:lnTo>
                  <a:pt x="11808573" y="594785"/>
                </a:lnTo>
                <a:lnTo>
                  <a:pt x="11785050" y="556832"/>
                </a:lnTo>
                <a:lnTo>
                  <a:pt x="11760190" y="519826"/>
                </a:lnTo>
                <a:lnTo>
                  <a:pt x="11734026" y="483800"/>
                </a:lnTo>
                <a:lnTo>
                  <a:pt x="11706593" y="448789"/>
                </a:lnTo>
                <a:lnTo>
                  <a:pt x="11677925" y="414825"/>
                </a:lnTo>
                <a:lnTo>
                  <a:pt x="11648055" y="381943"/>
                </a:lnTo>
                <a:lnTo>
                  <a:pt x="11617018" y="350176"/>
                </a:lnTo>
                <a:lnTo>
                  <a:pt x="11584847" y="319557"/>
                </a:lnTo>
                <a:lnTo>
                  <a:pt x="11551576" y="290120"/>
                </a:lnTo>
                <a:lnTo>
                  <a:pt x="11517241" y="261899"/>
                </a:lnTo>
                <a:lnTo>
                  <a:pt x="11481873" y="234927"/>
                </a:lnTo>
                <a:lnTo>
                  <a:pt x="11445508" y="209237"/>
                </a:lnTo>
                <a:lnTo>
                  <a:pt x="11408179" y="184864"/>
                </a:lnTo>
                <a:lnTo>
                  <a:pt x="11369921" y="161840"/>
                </a:lnTo>
                <a:lnTo>
                  <a:pt x="11330767" y="140199"/>
                </a:lnTo>
                <a:lnTo>
                  <a:pt x="11290752" y="119975"/>
                </a:lnTo>
                <a:lnTo>
                  <a:pt x="11249909" y="101201"/>
                </a:lnTo>
                <a:lnTo>
                  <a:pt x="11208272" y="83912"/>
                </a:lnTo>
                <a:lnTo>
                  <a:pt x="11165875" y="68139"/>
                </a:lnTo>
                <a:lnTo>
                  <a:pt x="11122753" y="53917"/>
                </a:lnTo>
                <a:lnTo>
                  <a:pt x="11078939" y="41280"/>
                </a:lnTo>
                <a:lnTo>
                  <a:pt x="11034467" y="30261"/>
                </a:lnTo>
                <a:lnTo>
                  <a:pt x="10989371" y="20893"/>
                </a:lnTo>
                <a:lnTo>
                  <a:pt x="10943685" y="13210"/>
                </a:lnTo>
                <a:lnTo>
                  <a:pt x="10897444" y="7246"/>
                </a:lnTo>
                <a:lnTo>
                  <a:pt x="10850681" y="3033"/>
                </a:lnTo>
                <a:lnTo>
                  <a:pt x="10803429" y="607"/>
                </a:lnTo>
                <a:lnTo>
                  <a:pt x="10755724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18240000" algn="ctr" rotWithShape="0">
              <a:srgbClr val="82055F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78E851D9-D64A-5D44-B201-F88FF59CA57D}"/>
              </a:ext>
            </a:extLst>
          </p:cNvPr>
          <p:cNvSpPr txBox="1"/>
          <p:nvPr/>
        </p:nvSpPr>
        <p:spPr>
          <a:xfrm>
            <a:off x="5022850" y="5726869"/>
            <a:ext cx="10058400" cy="1070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>
              <a:lnSpc>
                <a:spcPts val="8245"/>
              </a:lnSpc>
              <a:defRPr sz="8250" b="1" spc="-60">
                <a:latin typeface="Goethe FF Clan" panose="020B0506030101020104" pitchFamily="34" charset="0"/>
                <a:cs typeface="Verdana"/>
              </a:defRPr>
            </a:lvl1pPr>
          </a:lstStyle>
          <a:p>
            <a:r>
              <a:rPr dirty="0"/>
              <a:t>Der erste Weltkrieg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41C9067B-3D17-F148-A1B6-9CCB1B63F46F}"/>
              </a:ext>
            </a:extLst>
          </p:cNvPr>
          <p:cNvSpPr txBox="1"/>
          <p:nvPr/>
        </p:nvSpPr>
        <p:spPr>
          <a:xfrm>
            <a:off x="824970" y="1497485"/>
            <a:ext cx="10102215" cy="151257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dirty="0"/>
              <a:t>Was begann mit der Ermordung von  Erzherzog Franz Ferdinand?</a:t>
            </a:r>
          </a:p>
        </p:txBody>
      </p:sp>
      <p:grpSp>
        <p:nvGrpSpPr>
          <p:cNvPr id="7" name="object 10">
            <a:extLst>
              <a:ext uri="{FF2B5EF4-FFF2-40B4-BE49-F238E27FC236}">
                <a16:creationId xmlns:a16="http://schemas.microsoft.com/office/drawing/2014/main" xmlns="" id="{4633BF49-371F-FE49-AABB-B66BF5C95DF6}"/>
              </a:ext>
            </a:extLst>
          </p:cNvPr>
          <p:cNvGrpSpPr/>
          <p:nvPr/>
        </p:nvGrpSpPr>
        <p:grpSpPr>
          <a:xfrm>
            <a:off x="8060894" y="7866280"/>
            <a:ext cx="5659120" cy="3474085"/>
            <a:chOff x="8060894" y="7866280"/>
            <a:chExt cx="5659120" cy="3474085"/>
          </a:xfrm>
        </p:grpSpPr>
        <p:sp>
          <p:nvSpPr>
            <p:cNvPr id="8" name="object 11">
              <a:extLst>
                <a:ext uri="{FF2B5EF4-FFF2-40B4-BE49-F238E27FC236}">
                  <a16:creationId xmlns:a16="http://schemas.microsoft.com/office/drawing/2014/main" xmlns="" id="{0C5BFF14-041C-9049-A16A-BF4A20081B9A}"/>
                </a:ext>
              </a:extLst>
            </p:cNvPr>
            <p:cNvSpPr/>
            <p:nvPr/>
          </p:nvSpPr>
          <p:spPr>
            <a:xfrm>
              <a:off x="8092306" y="7897692"/>
              <a:ext cx="4280535" cy="3411220"/>
            </a:xfrm>
            <a:custGeom>
              <a:avLst/>
              <a:gdLst/>
              <a:ahLst/>
              <a:cxnLst/>
              <a:rect l="l" t="t" r="r" b="b"/>
              <a:pathLst>
                <a:path w="4280534" h="3411220">
                  <a:moveTo>
                    <a:pt x="287200" y="1044852"/>
                  </a:moveTo>
                  <a:lnTo>
                    <a:pt x="243804" y="1065916"/>
                  </a:lnTo>
                  <a:lnTo>
                    <a:pt x="203529" y="1090769"/>
                  </a:lnTo>
                  <a:lnTo>
                    <a:pt x="166499" y="1119102"/>
                  </a:lnTo>
                  <a:lnTo>
                    <a:pt x="132841" y="1150602"/>
                  </a:lnTo>
                  <a:lnTo>
                    <a:pt x="102680" y="1184961"/>
                  </a:lnTo>
                  <a:lnTo>
                    <a:pt x="76141" y="1221867"/>
                  </a:lnTo>
                  <a:lnTo>
                    <a:pt x="53350" y="1261009"/>
                  </a:lnTo>
                  <a:lnTo>
                    <a:pt x="34432" y="1302077"/>
                  </a:lnTo>
                  <a:lnTo>
                    <a:pt x="19512" y="1344762"/>
                  </a:lnTo>
                  <a:lnTo>
                    <a:pt x="8716" y="1388751"/>
                  </a:lnTo>
                  <a:lnTo>
                    <a:pt x="2171" y="1433734"/>
                  </a:lnTo>
                  <a:lnTo>
                    <a:pt x="0" y="1479401"/>
                  </a:lnTo>
                  <a:lnTo>
                    <a:pt x="2329" y="1525442"/>
                  </a:lnTo>
                  <a:lnTo>
                    <a:pt x="9284" y="1571545"/>
                  </a:lnTo>
                  <a:lnTo>
                    <a:pt x="20991" y="1617400"/>
                  </a:lnTo>
                  <a:lnTo>
                    <a:pt x="37574" y="1662697"/>
                  </a:lnTo>
                  <a:lnTo>
                    <a:pt x="779632" y="3410863"/>
                  </a:lnTo>
                </a:path>
                <a:path w="4280534" h="3411220">
                  <a:moveTo>
                    <a:pt x="3444502" y="3410863"/>
                  </a:moveTo>
                  <a:lnTo>
                    <a:pt x="3993213" y="3177950"/>
                  </a:lnTo>
                  <a:lnTo>
                    <a:pt x="4036609" y="3156888"/>
                  </a:lnTo>
                  <a:lnTo>
                    <a:pt x="4076884" y="3132036"/>
                  </a:lnTo>
                  <a:lnTo>
                    <a:pt x="4113913" y="3103704"/>
                  </a:lnTo>
                  <a:lnTo>
                    <a:pt x="4147572" y="3072204"/>
                  </a:lnTo>
                  <a:lnTo>
                    <a:pt x="4177733" y="3037846"/>
                  </a:lnTo>
                  <a:lnTo>
                    <a:pt x="4204272" y="3000940"/>
                  </a:lnTo>
                  <a:lnTo>
                    <a:pt x="4227063" y="2961797"/>
                  </a:lnTo>
                  <a:lnTo>
                    <a:pt x="4245981" y="2920728"/>
                  </a:lnTo>
                  <a:lnTo>
                    <a:pt x="4260901" y="2878044"/>
                  </a:lnTo>
                  <a:lnTo>
                    <a:pt x="4271696" y="2834054"/>
                  </a:lnTo>
                  <a:lnTo>
                    <a:pt x="4278242" y="2789070"/>
                  </a:lnTo>
                  <a:lnTo>
                    <a:pt x="4280413" y="2743402"/>
                  </a:lnTo>
                  <a:lnTo>
                    <a:pt x="4278084" y="2697361"/>
                  </a:lnTo>
                  <a:lnTo>
                    <a:pt x="4271129" y="2651257"/>
                  </a:lnTo>
                  <a:lnTo>
                    <a:pt x="4259422" y="2605402"/>
                  </a:lnTo>
                  <a:lnTo>
                    <a:pt x="4242839" y="2560105"/>
                  </a:lnTo>
                  <a:lnTo>
                    <a:pt x="3278041" y="287200"/>
                  </a:lnTo>
                  <a:lnTo>
                    <a:pt x="3256979" y="243804"/>
                  </a:lnTo>
                  <a:lnTo>
                    <a:pt x="3232127" y="203529"/>
                  </a:lnTo>
                  <a:lnTo>
                    <a:pt x="3203795" y="166499"/>
                  </a:lnTo>
                  <a:lnTo>
                    <a:pt x="3172295" y="132841"/>
                  </a:lnTo>
                  <a:lnTo>
                    <a:pt x="3137937" y="102680"/>
                  </a:lnTo>
                  <a:lnTo>
                    <a:pt x="3101031" y="76141"/>
                  </a:lnTo>
                  <a:lnTo>
                    <a:pt x="3061889" y="53350"/>
                  </a:lnTo>
                  <a:lnTo>
                    <a:pt x="3020820" y="34432"/>
                  </a:lnTo>
                  <a:lnTo>
                    <a:pt x="2978135" y="19512"/>
                  </a:lnTo>
                  <a:lnTo>
                    <a:pt x="2934145" y="8716"/>
                  </a:lnTo>
                  <a:lnTo>
                    <a:pt x="2889161" y="2171"/>
                  </a:lnTo>
                  <a:lnTo>
                    <a:pt x="2843493" y="0"/>
                  </a:lnTo>
                  <a:lnTo>
                    <a:pt x="2797452" y="2329"/>
                  </a:lnTo>
                  <a:lnTo>
                    <a:pt x="2751349" y="9284"/>
                  </a:lnTo>
                  <a:lnTo>
                    <a:pt x="2705493" y="20991"/>
                  </a:lnTo>
                  <a:lnTo>
                    <a:pt x="2660196" y="37574"/>
                  </a:lnTo>
                  <a:lnTo>
                    <a:pt x="287200" y="1044852"/>
                  </a:lnTo>
                </a:path>
              </a:pathLst>
            </a:custGeom>
            <a:ln w="62825">
              <a:solidFill>
                <a:srgbClr val="81005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12">
              <a:extLst>
                <a:ext uri="{FF2B5EF4-FFF2-40B4-BE49-F238E27FC236}">
                  <a16:creationId xmlns:a16="http://schemas.microsoft.com/office/drawing/2014/main" xmlns="" id="{536885EB-A7DC-774C-8DBC-E454E68AAC7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88668" y="7866284"/>
              <a:ext cx="2630924" cy="2604600"/>
            </a:xfrm>
            <a:prstGeom prst="rect">
              <a:avLst/>
            </a:prstGeom>
          </p:spPr>
        </p:pic>
      </p:grpSp>
      <p:sp>
        <p:nvSpPr>
          <p:cNvPr id="16" name="Freeform 15">
            <a:extLst>
              <a:ext uri="{FF2B5EF4-FFF2-40B4-BE49-F238E27FC236}">
                <a16:creationId xmlns:a16="http://schemas.microsoft.com/office/drawing/2014/main" xmlns="" id="{2A4506AB-A225-0444-8129-28D304419FAE}"/>
              </a:ext>
            </a:extLst>
          </p:cNvPr>
          <p:cNvSpPr/>
          <p:nvPr/>
        </p:nvSpPr>
        <p:spPr>
          <a:xfrm>
            <a:off x="13203798" y="1"/>
            <a:ext cx="4962795" cy="4061923"/>
          </a:xfrm>
          <a:custGeom>
            <a:avLst/>
            <a:gdLst>
              <a:gd name="connsiteX0" fmla="*/ 2339482 w 4962795"/>
              <a:gd name="connsiteY0" fmla="*/ 0 h 4061923"/>
              <a:gd name="connsiteX1" fmla="*/ 3916429 w 4962795"/>
              <a:gd name="connsiteY1" fmla="*/ 0 h 4061923"/>
              <a:gd name="connsiteX2" fmla="*/ 4962795 w 4962795"/>
              <a:gd name="connsiteY2" fmla="*/ 292859 h 4061923"/>
              <a:gd name="connsiteX3" fmla="*/ 4249837 w 4962795"/>
              <a:gd name="connsiteY3" fmla="*/ 2833893 h 4061923"/>
              <a:gd name="connsiteX4" fmla="*/ 4203015 w 4962795"/>
              <a:gd name="connsiteY4" fmla="*/ 2820307 h 4061923"/>
              <a:gd name="connsiteX5" fmla="*/ 4156639 w 4962795"/>
              <a:gd name="connsiteY5" fmla="*/ 2805935 h 4061923"/>
              <a:gd name="connsiteX6" fmla="*/ 4110713 w 4962795"/>
              <a:gd name="connsiteY6" fmla="*/ 2790788 h 4061923"/>
              <a:gd name="connsiteX7" fmla="*/ 4065241 w 4962795"/>
              <a:gd name="connsiteY7" fmla="*/ 2774873 h 4061923"/>
              <a:gd name="connsiteX8" fmla="*/ 4020229 w 4962795"/>
              <a:gd name="connsiteY8" fmla="*/ 2758199 h 4061923"/>
              <a:gd name="connsiteX9" fmla="*/ 3975681 w 4962795"/>
              <a:gd name="connsiteY9" fmla="*/ 2740777 h 4061923"/>
              <a:gd name="connsiteX10" fmla="*/ 3931605 w 4962795"/>
              <a:gd name="connsiteY10" fmla="*/ 2722617 h 4061923"/>
              <a:gd name="connsiteX11" fmla="*/ 3888005 w 4962795"/>
              <a:gd name="connsiteY11" fmla="*/ 2703726 h 4061923"/>
              <a:gd name="connsiteX12" fmla="*/ 3844883 w 4962795"/>
              <a:gd name="connsiteY12" fmla="*/ 2684115 h 4061923"/>
              <a:gd name="connsiteX13" fmla="*/ 3802249 w 4962795"/>
              <a:gd name="connsiteY13" fmla="*/ 2663793 h 4061923"/>
              <a:gd name="connsiteX14" fmla="*/ 3760107 w 4962795"/>
              <a:gd name="connsiteY14" fmla="*/ 2642767 h 4061923"/>
              <a:gd name="connsiteX15" fmla="*/ 3718459 w 4962795"/>
              <a:gd name="connsiteY15" fmla="*/ 2621051 h 4061923"/>
              <a:gd name="connsiteX16" fmla="*/ 3677313 w 4962795"/>
              <a:gd name="connsiteY16" fmla="*/ 2598651 h 4061923"/>
              <a:gd name="connsiteX17" fmla="*/ 3636675 w 4962795"/>
              <a:gd name="connsiteY17" fmla="*/ 2575576 h 4061923"/>
              <a:gd name="connsiteX18" fmla="*/ 3596547 w 4962795"/>
              <a:gd name="connsiteY18" fmla="*/ 2551837 h 4061923"/>
              <a:gd name="connsiteX19" fmla="*/ 3556937 w 4962795"/>
              <a:gd name="connsiteY19" fmla="*/ 2527443 h 4061923"/>
              <a:gd name="connsiteX20" fmla="*/ 3517847 w 4962795"/>
              <a:gd name="connsiteY20" fmla="*/ 2502403 h 4061923"/>
              <a:gd name="connsiteX21" fmla="*/ 3479286 w 4962795"/>
              <a:gd name="connsiteY21" fmla="*/ 2476727 h 4061923"/>
              <a:gd name="connsiteX22" fmla="*/ 3441257 w 4962795"/>
              <a:gd name="connsiteY22" fmla="*/ 2450423 h 4061923"/>
              <a:gd name="connsiteX23" fmla="*/ 3403766 w 4962795"/>
              <a:gd name="connsiteY23" fmla="*/ 2423500 h 4061923"/>
              <a:gd name="connsiteX24" fmla="*/ 3366817 w 4962795"/>
              <a:gd name="connsiteY24" fmla="*/ 2395970 h 4061923"/>
              <a:gd name="connsiteX25" fmla="*/ 3330417 w 4962795"/>
              <a:gd name="connsiteY25" fmla="*/ 2367840 h 4061923"/>
              <a:gd name="connsiteX26" fmla="*/ 3294569 w 4962795"/>
              <a:gd name="connsiteY26" fmla="*/ 2339120 h 4061923"/>
              <a:gd name="connsiteX27" fmla="*/ 3259279 w 4962795"/>
              <a:gd name="connsiteY27" fmla="*/ 2309820 h 4061923"/>
              <a:gd name="connsiteX28" fmla="*/ 3224553 w 4962795"/>
              <a:gd name="connsiteY28" fmla="*/ 2279949 h 4061923"/>
              <a:gd name="connsiteX29" fmla="*/ 3190395 w 4962795"/>
              <a:gd name="connsiteY29" fmla="*/ 2249515 h 4061923"/>
              <a:gd name="connsiteX30" fmla="*/ 3156811 w 4962795"/>
              <a:gd name="connsiteY30" fmla="*/ 2218529 h 4061923"/>
              <a:gd name="connsiteX31" fmla="*/ 3123805 w 4962795"/>
              <a:gd name="connsiteY31" fmla="*/ 2186999 h 4061923"/>
              <a:gd name="connsiteX32" fmla="*/ 3091385 w 4962795"/>
              <a:gd name="connsiteY32" fmla="*/ 2154936 h 4061923"/>
              <a:gd name="connsiteX33" fmla="*/ 3059553 w 4962795"/>
              <a:gd name="connsiteY33" fmla="*/ 2122347 h 4061923"/>
              <a:gd name="connsiteX34" fmla="*/ 3028317 w 4962795"/>
              <a:gd name="connsiteY34" fmla="*/ 2089244 h 4061923"/>
              <a:gd name="connsiteX35" fmla="*/ 2997679 w 4962795"/>
              <a:gd name="connsiteY35" fmla="*/ 2055635 h 4061923"/>
              <a:gd name="connsiteX36" fmla="*/ 2967646 w 4962795"/>
              <a:gd name="connsiteY36" fmla="*/ 2021529 h 4061923"/>
              <a:gd name="connsiteX37" fmla="*/ 2938223 w 4962795"/>
              <a:gd name="connsiteY37" fmla="*/ 1986935 h 4061923"/>
              <a:gd name="connsiteX38" fmla="*/ 2909415 w 4962795"/>
              <a:gd name="connsiteY38" fmla="*/ 1951864 h 4061923"/>
              <a:gd name="connsiteX39" fmla="*/ 2881227 w 4962795"/>
              <a:gd name="connsiteY39" fmla="*/ 1916324 h 4061923"/>
              <a:gd name="connsiteX40" fmla="*/ 2853665 w 4962795"/>
              <a:gd name="connsiteY40" fmla="*/ 1880324 h 4061923"/>
              <a:gd name="connsiteX41" fmla="*/ 2826733 w 4962795"/>
              <a:gd name="connsiteY41" fmla="*/ 1843875 h 4061923"/>
              <a:gd name="connsiteX42" fmla="*/ 2800437 w 4962795"/>
              <a:gd name="connsiteY42" fmla="*/ 1806984 h 4061923"/>
              <a:gd name="connsiteX43" fmla="*/ 2774783 w 4962795"/>
              <a:gd name="connsiteY43" fmla="*/ 1769663 h 4061923"/>
              <a:gd name="connsiteX44" fmla="*/ 2749774 w 4962795"/>
              <a:gd name="connsiteY44" fmla="*/ 1731919 h 4061923"/>
              <a:gd name="connsiteX45" fmla="*/ 2725417 w 4962795"/>
              <a:gd name="connsiteY45" fmla="*/ 1693763 h 4061923"/>
              <a:gd name="connsiteX46" fmla="*/ 2701715 w 4962795"/>
              <a:gd name="connsiteY46" fmla="*/ 1655204 h 4061923"/>
              <a:gd name="connsiteX47" fmla="*/ 2678675 w 4962795"/>
              <a:gd name="connsiteY47" fmla="*/ 1616250 h 4061923"/>
              <a:gd name="connsiteX48" fmla="*/ 2656303 w 4962795"/>
              <a:gd name="connsiteY48" fmla="*/ 1576911 h 4061923"/>
              <a:gd name="connsiteX49" fmla="*/ 2634602 w 4962795"/>
              <a:gd name="connsiteY49" fmla="*/ 1537197 h 4061923"/>
              <a:gd name="connsiteX50" fmla="*/ 1928523 w 4962795"/>
              <a:gd name="connsiteY50" fmla="*/ 4061923 h 4061923"/>
              <a:gd name="connsiteX51" fmla="*/ 1884832 w 4962795"/>
              <a:gd name="connsiteY51" fmla="*/ 4049278 h 4061923"/>
              <a:gd name="connsiteX52" fmla="*/ 1841525 w 4962795"/>
              <a:gd name="connsiteY52" fmla="*/ 4035949 h 4061923"/>
              <a:gd name="connsiteX53" fmla="*/ 1798609 w 4962795"/>
              <a:gd name="connsiteY53" fmla="*/ 4021944 h 4061923"/>
              <a:gd name="connsiteX54" fmla="*/ 1756086 w 4962795"/>
              <a:gd name="connsiteY54" fmla="*/ 4007270 h 4061923"/>
              <a:gd name="connsiteX55" fmla="*/ 1713963 w 4962795"/>
              <a:gd name="connsiteY55" fmla="*/ 3991936 h 4061923"/>
              <a:gd name="connsiteX56" fmla="*/ 1672241 w 4962795"/>
              <a:gd name="connsiteY56" fmla="*/ 3975947 h 4061923"/>
              <a:gd name="connsiteX57" fmla="*/ 1630926 w 4962795"/>
              <a:gd name="connsiteY57" fmla="*/ 3959312 h 4061923"/>
              <a:gd name="connsiteX58" fmla="*/ 1590022 w 4962795"/>
              <a:gd name="connsiteY58" fmla="*/ 3942039 h 4061923"/>
              <a:gd name="connsiteX59" fmla="*/ 1549534 w 4962795"/>
              <a:gd name="connsiteY59" fmla="*/ 3924135 h 4061923"/>
              <a:gd name="connsiteX60" fmla="*/ 1509465 w 4962795"/>
              <a:gd name="connsiteY60" fmla="*/ 3905607 h 4061923"/>
              <a:gd name="connsiteX61" fmla="*/ 1469820 w 4962795"/>
              <a:gd name="connsiteY61" fmla="*/ 3886463 h 4061923"/>
              <a:gd name="connsiteX62" fmla="*/ 1430603 w 4962795"/>
              <a:gd name="connsiteY62" fmla="*/ 3866712 h 4061923"/>
              <a:gd name="connsiteX63" fmla="*/ 1391817 w 4962795"/>
              <a:gd name="connsiteY63" fmla="*/ 3846360 h 4061923"/>
              <a:gd name="connsiteX64" fmla="*/ 1353469 w 4962795"/>
              <a:gd name="connsiteY64" fmla="*/ 3825414 h 4061923"/>
              <a:gd name="connsiteX65" fmla="*/ 1315561 w 4962795"/>
              <a:gd name="connsiteY65" fmla="*/ 3803882 h 4061923"/>
              <a:gd name="connsiteX66" fmla="*/ 1278098 w 4962795"/>
              <a:gd name="connsiteY66" fmla="*/ 3781773 h 4061923"/>
              <a:gd name="connsiteX67" fmla="*/ 1241084 w 4962795"/>
              <a:gd name="connsiteY67" fmla="*/ 3759093 h 4061923"/>
              <a:gd name="connsiteX68" fmla="*/ 1204524 w 4962795"/>
              <a:gd name="connsiteY68" fmla="*/ 3735850 h 4061923"/>
              <a:gd name="connsiteX69" fmla="*/ 1168421 w 4962795"/>
              <a:gd name="connsiteY69" fmla="*/ 3712052 h 4061923"/>
              <a:gd name="connsiteX70" fmla="*/ 1132780 w 4962795"/>
              <a:gd name="connsiteY70" fmla="*/ 3687706 h 4061923"/>
              <a:gd name="connsiteX71" fmla="*/ 1097606 w 4962795"/>
              <a:gd name="connsiteY71" fmla="*/ 3662820 h 4061923"/>
              <a:gd name="connsiteX72" fmla="*/ 1062901 w 4962795"/>
              <a:gd name="connsiteY72" fmla="*/ 3637401 h 4061923"/>
              <a:gd name="connsiteX73" fmla="*/ 1028672 w 4962795"/>
              <a:gd name="connsiteY73" fmla="*/ 3611456 h 4061923"/>
              <a:gd name="connsiteX74" fmla="*/ 994921 w 4962795"/>
              <a:gd name="connsiteY74" fmla="*/ 3584995 h 4061923"/>
              <a:gd name="connsiteX75" fmla="*/ 961654 w 4962795"/>
              <a:gd name="connsiteY75" fmla="*/ 3558022 h 4061923"/>
              <a:gd name="connsiteX76" fmla="*/ 928874 w 4962795"/>
              <a:gd name="connsiteY76" fmla="*/ 3530548 h 4061923"/>
              <a:gd name="connsiteX77" fmla="*/ 896585 w 4962795"/>
              <a:gd name="connsiteY77" fmla="*/ 3502578 h 4061923"/>
              <a:gd name="connsiteX78" fmla="*/ 864792 w 4962795"/>
              <a:gd name="connsiteY78" fmla="*/ 3474121 h 4061923"/>
              <a:gd name="connsiteX79" fmla="*/ 833500 w 4962795"/>
              <a:gd name="connsiteY79" fmla="*/ 3445184 h 4061923"/>
              <a:gd name="connsiteX80" fmla="*/ 802711 w 4962795"/>
              <a:gd name="connsiteY80" fmla="*/ 3415775 h 4061923"/>
              <a:gd name="connsiteX81" fmla="*/ 772431 w 4962795"/>
              <a:gd name="connsiteY81" fmla="*/ 3385901 h 4061923"/>
              <a:gd name="connsiteX82" fmla="*/ 742664 w 4962795"/>
              <a:gd name="connsiteY82" fmla="*/ 3355569 h 4061923"/>
              <a:gd name="connsiteX83" fmla="*/ 713414 w 4962795"/>
              <a:gd name="connsiteY83" fmla="*/ 3324788 h 4061923"/>
              <a:gd name="connsiteX84" fmla="*/ 684685 w 4962795"/>
              <a:gd name="connsiteY84" fmla="*/ 3293566 h 4061923"/>
              <a:gd name="connsiteX85" fmla="*/ 656482 w 4962795"/>
              <a:gd name="connsiteY85" fmla="*/ 3261908 h 4061923"/>
              <a:gd name="connsiteX86" fmla="*/ 628808 w 4962795"/>
              <a:gd name="connsiteY86" fmla="*/ 3229824 h 4061923"/>
              <a:gd name="connsiteX87" fmla="*/ 601669 w 4962795"/>
              <a:gd name="connsiteY87" fmla="*/ 3197319 h 4061923"/>
              <a:gd name="connsiteX88" fmla="*/ 575068 w 4962795"/>
              <a:gd name="connsiteY88" fmla="*/ 3164404 h 4061923"/>
              <a:gd name="connsiteX89" fmla="*/ 549009 w 4962795"/>
              <a:gd name="connsiteY89" fmla="*/ 3131084 h 4061923"/>
              <a:gd name="connsiteX90" fmla="*/ 523497 w 4962795"/>
              <a:gd name="connsiteY90" fmla="*/ 3097367 h 4061923"/>
              <a:gd name="connsiteX91" fmla="*/ 498535 w 4962795"/>
              <a:gd name="connsiteY91" fmla="*/ 3063261 h 4061923"/>
              <a:gd name="connsiteX92" fmla="*/ 474129 w 4962795"/>
              <a:gd name="connsiteY92" fmla="*/ 3028773 h 4061923"/>
              <a:gd name="connsiteX93" fmla="*/ 450283 w 4962795"/>
              <a:gd name="connsiteY93" fmla="*/ 2993910 h 4061923"/>
              <a:gd name="connsiteX94" fmla="*/ 427001 w 4962795"/>
              <a:gd name="connsiteY94" fmla="*/ 2958682 h 4061923"/>
              <a:gd name="connsiteX95" fmla="*/ 404285 w 4962795"/>
              <a:gd name="connsiteY95" fmla="*/ 2923094 h 4061923"/>
              <a:gd name="connsiteX96" fmla="*/ 382142 w 4962795"/>
              <a:gd name="connsiteY96" fmla="*/ 2887155 h 4061923"/>
              <a:gd name="connsiteX97" fmla="*/ 360576 w 4962795"/>
              <a:gd name="connsiteY97" fmla="*/ 2850873 h 4061923"/>
              <a:gd name="connsiteX98" fmla="*/ 339590 w 4962795"/>
              <a:gd name="connsiteY98" fmla="*/ 2814253 h 4061923"/>
              <a:gd name="connsiteX99" fmla="*/ 319189 w 4962795"/>
              <a:gd name="connsiteY99" fmla="*/ 2777305 h 4061923"/>
              <a:gd name="connsiteX100" fmla="*/ 299378 w 4962795"/>
              <a:gd name="connsiteY100" fmla="*/ 2740036 h 4061923"/>
              <a:gd name="connsiteX101" fmla="*/ 280160 w 4962795"/>
              <a:gd name="connsiteY101" fmla="*/ 2702453 h 4061923"/>
              <a:gd name="connsiteX102" fmla="*/ 261539 w 4962795"/>
              <a:gd name="connsiteY102" fmla="*/ 2664563 h 4061923"/>
              <a:gd name="connsiteX103" fmla="*/ 243519 w 4962795"/>
              <a:gd name="connsiteY103" fmla="*/ 2626376 h 4061923"/>
              <a:gd name="connsiteX104" fmla="*/ 226107 w 4962795"/>
              <a:gd name="connsiteY104" fmla="*/ 2587898 h 4061923"/>
              <a:gd name="connsiteX105" fmla="*/ 209304 w 4962795"/>
              <a:gd name="connsiteY105" fmla="*/ 2549135 h 4061923"/>
              <a:gd name="connsiteX106" fmla="*/ 193116 w 4962795"/>
              <a:gd name="connsiteY106" fmla="*/ 2510097 h 4061923"/>
              <a:gd name="connsiteX107" fmla="*/ 177547 w 4962795"/>
              <a:gd name="connsiteY107" fmla="*/ 2470790 h 4061923"/>
              <a:gd name="connsiteX108" fmla="*/ 162602 w 4962795"/>
              <a:gd name="connsiteY108" fmla="*/ 2431223 h 4061923"/>
              <a:gd name="connsiteX109" fmla="*/ 148283 w 4962795"/>
              <a:gd name="connsiteY109" fmla="*/ 2391403 h 4061923"/>
              <a:gd name="connsiteX110" fmla="*/ 134595 w 4962795"/>
              <a:gd name="connsiteY110" fmla="*/ 2351336 h 4061923"/>
              <a:gd name="connsiteX111" fmla="*/ 121544 w 4962795"/>
              <a:gd name="connsiteY111" fmla="*/ 2311032 h 4061923"/>
              <a:gd name="connsiteX112" fmla="*/ 109132 w 4962795"/>
              <a:gd name="connsiteY112" fmla="*/ 2270496 h 4061923"/>
              <a:gd name="connsiteX113" fmla="*/ 97365 w 4962795"/>
              <a:gd name="connsiteY113" fmla="*/ 2229738 h 4061923"/>
              <a:gd name="connsiteX114" fmla="*/ 86246 w 4962795"/>
              <a:gd name="connsiteY114" fmla="*/ 2188765 h 4061923"/>
              <a:gd name="connsiteX115" fmla="*/ 75780 w 4962795"/>
              <a:gd name="connsiteY115" fmla="*/ 2147583 h 4061923"/>
              <a:gd name="connsiteX116" fmla="*/ 65971 w 4962795"/>
              <a:gd name="connsiteY116" fmla="*/ 2106201 h 4061923"/>
              <a:gd name="connsiteX117" fmla="*/ 56822 w 4962795"/>
              <a:gd name="connsiteY117" fmla="*/ 2064627 h 4061923"/>
              <a:gd name="connsiteX118" fmla="*/ 48340 w 4962795"/>
              <a:gd name="connsiteY118" fmla="*/ 2022867 h 4061923"/>
              <a:gd name="connsiteX119" fmla="*/ 40528 w 4962795"/>
              <a:gd name="connsiteY119" fmla="*/ 1980929 h 4061923"/>
              <a:gd name="connsiteX120" fmla="*/ 33389 w 4962795"/>
              <a:gd name="connsiteY120" fmla="*/ 1938821 h 4061923"/>
              <a:gd name="connsiteX121" fmla="*/ 26928 w 4962795"/>
              <a:gd name="connsiteY121" fmla="*/ 1896551 h 4061923"/>
              <a:gd name="connsiteX122" fmla="*/ 21150 w 4962795"/>
              <a:gd name="connsiteY122" fmla="*/ 1854125 h 4061923"/>
              <a:gd name="connsiteX123" fmla="*/ 16058 w 4962795"/>
              <a:gd name="connsiteY123" fmla="*/ 1811552 h 4061923"/>
              <a:gd name="connsiteX124" fmla="*/ 11658 w 4962795"/>
              <a:gd name="connsiteY124" fmla="*/ 1768839 h 4061923"/>
              <a:gd name="connsiteX125" fmla="*/ 7952 w 4962795"/>
              <a:gd name="connsiteY125" fmla="*/ 1725994 h 4061923"/>
              <a:gd name="connsiteX126" fmla="*/ 4946 w 4962795"/>
              <a:gd name="connsiteY126" fmla="*/ 1683024 h 4061923"/>
              <a:gd name="connsiteX127" fmla="*/ 2644 w 4962795"/>
              <a:gd name="connsiteY127" fmla="*/ 1639936 h 4061923"/>
              <a:gd name="connsiteX128" fmla="*/ 1048 w 4962795"/>
              <a:gd name="connsiteY128" fmla="*/ 1596739 h 4061923"/>
              <a:gd name="connsiteX129" fmla="*/ 166 w 4962795"/>
              <a:gd name="connsiteY129" fmla="*/ 1553439 h 4061923"/>
              <a:gd name="connsiteX130" fmla="*/ 0 w 4962795"/>
              <a:gd name="connsiteY130" fmla="*/ 1510045 h 4061923"/>
              <a:gd name="connsiteX131" fmla="*/ 553 w 4962795"/>
              <a:gd name="connsiteY131" fmla="*/ 1466564 h 4061923"/>
              <a:gd name="connsiteX132" fmla="*/ 1833 w 4962795"/>
              <a:gd name="connsiteY132" fmla="*/ 1423004 h 4061923"/>
              <a:gd name="connsiteX133" fmla="*/ 3841 w 4962795"/>
              <a:gd name="connsiteY133" fmla="*/ 1379371 h 4061923"/>
              <a:gd name="connsiteX134" fmla="*/ 6582 w 4962795"/>
              <a:gd name="connsiteY134" fmla="*/ 1335674 h 4061923"/>
              <a:gd name="connsiteX135" fmla="*/ 10061 w 4962795"/>
              <a:gd name="connsiteY135" fmla="*/ 1291920 h 4061923"/>
              <a:gd name="connsiteX136" fmla="*/ 14282 w 4962795"/>
              <a:gd name="connsiteY136" fmla="*/ 1248117 h 4061923"/>
              <a:gd name="connsiteX137" fmla="*/ 19249 w 4962795"/>
              <a:gd name="connsiteY137" fmla="*/ 1204272 h 4061923"/>
              <a:gd name="connsiteX138" fmla="*/ 24966 w 4962795"/>
              <a:gd name="connsiteY138" fmla="*/ 1160393 h 4061923"/>
              <a:gd name="connsiteX139" fmla="*/ 31437 w 4962795"/>
              <a:gd name="connsiteY139" fmla="*/ 1116487 h 4061923"/>
              <a:gd name="connsiteX140" fmla="*/ 38667 w 4962795"/>
              <a:gd name="connsiteY140" fmla="*/ 1072563 h 4061923"/>
              <a:gd name="connsiteX141" fmla="*/ 46660 w 4962795"/>
              <a:gd name="connsiteY141" fmla="*/ 1028626 h 4061923"/>
              <a:gd name="connsiteX142" fmla="*/ 55421 w 4962795"/>
              <a:gd name="connsiteY142" fmla="*/ 984686 h 4061923"/>
              <a:gd name="connsiteX143" fmla="*/ 64953 w 4962795"/>
              <a:gd name="connsiteY143" fmla="*/ 940749 h 4061923"/>
              <a:gd name="connsiteX144" fmla="*/ 75261 w 4962795"/>
              <a:gd name="connsiteY144" fmla="*/ 896823 h 4061923"/>
              <a:gd name="connsiteX145" fmla="*/ 86348 w 4962795"/>
              <a:gd name="connsiteY145" fmla="*/ 852917 h 4061923"/>
              <a:gd name="connsiteX146" fmla="*/ 98220 w 4962795"/>
              <a:gd name="connsiteY146" fmla="*/ 809035 h 4061923"/>
              <a:gd name="connsiteX147" fmla="*/ 2623605 w 4962795"/>
              <a:gd name="connsiteY147" fmla="*/ 1516287 h 4061923"/>
              <a:gd name="connsiteX148" fmla="*/ 2603015 w 4962795"/>
              <a:gd name="connsiteY148" fmla="*/ 1475953 h 4061923"/>
              <a:gd name="connsiteX149" fmla="*/ 2583107 w 4962795"/>
              <a:gd name="connsiteY149" fmla="*/ 1435275 h 4061923"/>
              <a:gd name="connsiteX150" fmla="*/ 2563888 w 4962795"/>
              <a:gd name="connsiteY150" fmla="*/ 1394261 h 4061923"/>
              <a:gd name="connsiteX151" fmla="*/ 2545363 w 4962795"/>
              <a:gd name="connsiteY151" fmla="*/ 1352920 h 4061923"/>
              <a:gd name="connsiteX152" fmla="*/ 2527537 w 4962795"/>
              <a:gd name="connsiteY152" fmla="*/ 1311263 h 4061923"/>
              <a:gd name="connsiteX153" fmla="*/ 2510416 w 4962795"/>
              <a:gd name="connsiteY153" fmla="*/ 1269296 h 4061923"/>
              <a:gd name="connsiteX154" fmla="*/ 2494005 w 4962795"/>
              <a:gd name="connsiteY154" fmla="*/ 1227030 h 4061923"/>
              <a:gd name="connsiteX155" fmla="*/ 2478309 w 4962795"/>
              <a:gd name="connsiteY155" fmla="*/ 1184473 h 4061923"/>
              <a:gd name="connsiteX156" fmla="*/ 2463334 w 4962795"/>
              <a:gd name="connsiteY156" fmla="*/ 1141635 h 4061923"/>
              <a:gd name="connsiteX157" fmla="*/ 2449085 w 4962795"/>
              <a:gd name="connsiteY157" fmla="*/ 1098523 h 4061923"/>
              <a:gd name="connsiteX158" fmla="*/ 2435567 w 4962795"/>
              <a:gd name="connsiteY158" fmla="*/ 1055148 h 4061923"/>
              <a:gd name="connsiteX159" fmla="*/ 2422786 w 4962795"/>
              <a:gd name="connsiteY159" fmla="*/ 1011518 h 4061923"/>
              <a:gd name="connsiteX160" fmla="*/ 2410747 w 4962795"/>
              <a:gd name="connsiteY160" fmla="*/ 967643 h 4061923"/>
              <a:gd name="connsiteX161" fmla="*/ 2399456 w 4962795"/>
              <a:gd name="connsiteY161" fmla="*/ 923530 h 4061923"/>
              <a:gd name="connsiteX162" fmla="*/ 2388917 w 4962795"/>
              <a:gd name="connsiteY162" fmla="*/ 879190 h 4061923"/>
              <a:gd name="connsiteX163" fmla="*/ 2379137 w 4962795"/>
              <a:gd name="connsiteY163" fmla="*/ 834631 h 4061923"/>
              <a:gd name="connsiteX164" fmla="*/ 2370121 w 4962795"/>
              <a:gd name="connsiteY164" fmla="*/ 789861 h 4061923"/>
              <a:gd name="connsiteX165" fmla="*/ 2361873 w 4962795"/>
              <a:gd name="connsiteY165" fmla="*/ 744891 h 4061923"/>
              <a:gd name="connsiteX166" fmla="*/ 2354398 w 4962795"/>
              <a:gd name="connsiteY166" fmla="*/ 699728 h 4061923"/>
              <a:gd name="connsiteX167" fmla="*/ 2347704 w 4962795"/>
              <a:gd name="connsiteY167" fmla="*/ 654382 h 4061923"/>
              <a:gd name="connsiteX168" fmla="*/ 2341795 w 4962795"/>
              <a:gd name="connsiteY168" fmla="*/ 608863 h 4061923"/>
              <a:gd name="connsiteX169" fmla="*/ 2336676 w 4962795"/>
              <a:gd name="connsiteY169" fmla="*/ 563178 h 4061923"/>
              <a:gd name="connsiteX170" fmla="*/ 2332353 w 4962795"/>
              <a:gd name="connsiteY170" fmla="*/ 517337 h 4061923"/>
              <a:gd name="connsiteX171" fmla="*/ 2328831 w 4962795"/>
              <a:gd name="connsiteY171" fmla="*/ 471349 h 4061923"/>
              <a:gd name="connsiteX172" fmla="*/ 2326115 w 4962795"/>
              <a:gd name="connsiteY172" fmla="*/ 425222 h 4061923"/>
              <a:gd name="connsiteX173" fmla="*/ 2324210 w 4962795"/>
              <a:gd name="connsiteY173" fmla="*/ 378966 h 4061923"/>
              <a:gd name="connsiteX174" fmla="*/ 2323123 w 4962795"/>
              <a:gd name="connsiteY174" fmla="*/ 332590 h 4061923"/>
              <a:gd name="connsiteX175" fmla="*/ 2322859 w 4962795"/>
              <a:gd name="connsiteY175" fmla="*/ 286102 h 4061923"/>
              <a:gd name="connsiteX176" fmla="*/ 2323421 w 4962795"/>
              <a:gd name="connsiteY176" fmla="*/ 239513 h 4061923"/>
              <a:gd name="connsiteX177" fmla="*/ 2324817 w 4962795"/>
              <a:gd name="connsiteY177" fmla="*/ 192829 h 4061923"/>
              <a:gd name="connsiteX178" fmla="*/ 2327053 w 4962795"/>
              <a:gd name="connsiteY178" fmla="*/ 146061 h 4061923"/>
              <a:gd name="connsiteX179" fmla="*/ 2330131 w 4962795"/>
              <a:gd name="connsiteY179" fmla="*/ 99217 h 4061923"/>
              <a:gd name="connsiteX180" fmla="*/ 2334058 w 4962795"/>
              <a:gd name="connsiteY180" fmla="*/ 52308 h 4061923"/>
              <a:gd name="connsiteX181" fmla="*/ 2338841 w 4962795"/>
              <a:gd name="connsiteY181" fmla="*/ 5340 h 4061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4962795" h="4061923">
                <a:moveTo>
                  <a:pt x="2339482" y="0"/>
                </a:moveTo>
                <a:lnTo>
                  <a:pt x="3916429" y="0"/>
                </a:lnTo>
                <a:lnTo>
                  <a:pt x="4962795" y="292859"/>
                </a:lnTo>
                <a:lnTo>
                  <a:pt x="4249837" y="2833893"/>
                </a:lnTo>
                <a:lnTo>
                  <a:pt x="4203015" y="2820307"/>
                </a:lnTo>
                <a:lnTo>
                  <a:pt x="4156639" y="2805935"/>
                </a:lnTo>
                <a:lnTo>
                  <a:pt x="4110713" y="2790788"/>
                </a:lnTo>
                <a:lnTo>
                  <a:pt x="4065241" y="2774873"/>
                </a:lnTo>
                <a:lnTo>
                  <a:pt x="4020229" y="2758199"/>
                </a:lnTo>
                <a:lnTo>
                  <a:pt x="3975681" y="2740777"/>
                </a:lnTo>
                <a:lnTo>
                  <a:pt x="3931605" y="2722617"/>
                </a:lnTo>
                <a:lnTo>
                  <a:pt x="3888005" y="2703726"/>
                </a:lnTo>
                <a:lnTo>
                  <a:pt x="3844883" y="2684115"/>
                </a:lnTo>
                <a:lnTo>
                  <a:pt x="3802249" y="2663793"/>
                </a:lnTo>
                <a:lnTo>
                  <a:pt x="3760107" y="2642767"/>
                </a:lnTo>
                <a:lnTo>
                  <a:pt x="3718459" y="2621051"/>
                </a:lnTo>
                <a:lnTo>
                  <a:pt x="3677313" y="2598651"/>
                </a:lnTo>
                <a:lnTo>
                  <a:pt x="3636675" y="2575576"/>
                </a:lnTo>
                <a:lnTo>
                  <a:pt x="3596547" y="2551837"/>
                </a:lnTo>
                <a:lnTo>
                  <a:pt x="3556937" y="2527443"/>
                </a:lnTo>
                <a:lnTo>
                  <a:pt x="3517847" y="2502403"/>
                </a:lnTo>
                <a:lnTo>
                  <a:pt x="3479286" y="2476727"/>
                </a:lnTo>
                <a:lnTo>
                  <a:pt x="3441257" y="2450423"/>
                </a:lnTo>
                <a:lnTo>
                  <a:pt x="3403766" y="2423500"/>
                </a:lnTo>
                <a:lnTo>
                  <a:pt x="3366817" y="2395970"/>
                </a:lnTo>
                <a:lnTo>
                  <a:pt x="3330417" y="2367840"/>
                </a:lnTo>
                <a:lnTo>
                  <a:pt x="3294569" y="2339120"/>
                </a:lnTo>
                <a:lnTo>
                  <a:pt x="3259279" y="2309820"/>
                </a:lnTo>
                <a:lnTo>
                  <a:pt x="3224553" y="2279949"/>
                </a:lnTo>
                <a:lnTo>
                  <a:pt x="3190395" y="2249515"/>
                </a:lnTo>
                <a:lnTo>
                  <a:pt x="3156811" y="2218529"/>
                </a:lnTo>
                <a:lnTo>
                  <a:pt x="3123805" y="2186999"/>
                </a:lnTo>
                <a:lnTo>
                  <a:pt x="3091385" y="2154936"/>
                </a:lnTo>
                <a:lnTo>
                  <a:pt x="3059553" y="2122347"/>
                </a:lnTo>
                <a:lnTo>
                  <a:pt x="3028317" y="2089244"/>
                </a:lnTo>
                <a:lnTo>
                  <a:pt x="2997679" y="2055635"/>
                </a:lnTo>
                <a:lnTo>
                  <a:pt x="2967646" y="2021529"/>
                </a:lnTo>
                <a:lnTo>
                  <a:pt x="2938223" y="1986935"/>
                </a:lnTo>
                <a:lnTo>
                  <a:pt x="2909415" y="1951864"/>
                </a:lnTo>
                <a:lnTo>
                  <a:pt x="2881227" y="1916324"/>
                </a:lnTo>
                <a:lnTo>
                  <a:pt x="2853665" y="1880324"/>
                </a:lnTo>
                <a:lnTo>
                  <a:pt x="2826733" y="1843875"/>
                </a:lnTo>
                <a:lnTo>
                  <a:pt x="2800437" y="1806984"/>
                </a:lnTo>
                <a:lnTo>
                  <a:pt x="2774783" y="1769663"/>
                </a:lnTo>
                <a:lnTo>
                  <a:pt x="2749774" y="1731919"/>
                </a:lnTo>
                <a:lnTo>
                  <a:pt x="2725417" y="1693763"/>
                </a:lnTo>
                <a:lnTo>
                  <a:pt x="2701715" y="1655204"/>
                </a:lnTo>
                <a:lnTo>
                  <a:pt x="2678675" y="1616250"/>
                </a:lnTo>
                <a:lnTo>
                  <a:pt x="2656303" y="1576911"/>
                </a:lnTo>
                <a:lnTo>
                  <a:pt x="2634602" y="1537197"/>
                </a:lnTo>
                <a:lnTo>
                  <a:pt x="1928523" y="4061923"/>
                </a:lnTo>
                <a:lnTo>
                  <a:pt x="1884832" y="4049278"/>
                </a:lnTo>
                <a:lnTo>
                  <a:pt x="1841525" y="4035949"/>
                </a:lnTo>
                <a:lnTo>
                  <a:pt x="1798609" y="4021944"/>
                </a:lnTo>
                <a:lnTo>
                  <a:pt x="1756086" y="4007270"/>
                </a:lnTo>
                <a:lnTo>
                  <a:pt x="1713963" y="3991936"/>
                </a:lnTo>
                <a:lnTo>
                  <a:pt x="1672241" y="3975947"/>
                </a:lnTo>
                <a:lnTo>
                  <a:pt x="1630926" y="3959312"/>
                </a:lnTo>
                <a:lnTo>
                  <a:pt x="1590022" y="3942039"/>
                </a:lnTo>
                <a:lnTo>
                  <a:pt x="1549534" y="3924135"/>
                </a:lnTo>
                <a:lnTo>
                  <a:pt x="1509465" y="3905607"/>
                </a:lnTo>
                <a:lnTo>
                  <a:pt x="1469820" y="3886463"/>
                </a:lnTo>
                <a:lnTo>
                  <a:pt x="1430603" y="3866712"/>
                </a:lnTo>
                <a:lnTo>
                  <a:pt x="1391817" y="3846360"/>
                </a:lnTo>
                <a:lnTo>
                  <a:pt x="1353469" y="3825414"/>
                </a:lnTo>
                <a:lnTo>
                  <a:pt x="1315561" y="3803882"/>
                </a:lnTo>
                <a:lnTo>
                  <a:pt x="1278098" y="3781773"/>
                </a:lnTo>
                <a:lnTo>
                  <a:pt x="1241084" y="3759093"/>
                </a:lnTo>
                <a:lnTo>
                  <a:pt x="1204524" y="3735850"/>
                </a:lnTo>
                <a:lnTo>
                  <a:pt x="1168421" y="3712052"/>
                </a:lnTo>
                <a:lnTo>
                  <a:pt x="1132780" y="3687706"/>
                </a:lnTo>
                <a:lnTo>
                  <a:pt x="1097606" y="3662820"/>
                </a:lnTo>
                <a:lnTo>
                  <a:pt x="1062901" y="3637401"/>
                </a:lnTo>
                <a:lnTo>
                  <a:pt x="1028672" y="3611456"/>
                </a:lnTo>
                <a:lnTo>
                  <a:pt x="994921" y="3584995"/>
                </a:lnTo>
                <a:lnTo>
                  <a:pt x="961654" y="3558022"/>
                </a:lnTo>
                <a:lnTo>
                  <a:pt x="928874" y="3530548"/>
                </a:lnTo>
                <a:lnTo>
                  <a:pt x="896585" y="3502578"/>
                </a:lnTo>
                <a:lnTo>
                  <a:pt x="864792" y="3474121"/>
                </a:lnTo>
                <a:lnTo>
                  <a:pt x="833500" y="3445184"/>
                </a:lnTo>
                <a:lnTo>
                  <a:pt x="802711" y="3415775"/>
                </a:lnTo>
                <a:lnTo>
                  <a:pt x="772431" y="3385901"/>
                </a:lnTo>
                <a:lnTo>
                  <a:pt x="742664" y="3355569"/>
                </a:lnTo>
                <a:lnTo>
                  <a:pt x="713414" y="3324788"/>
                </a:lnTo>
                <a:lnTo>
                  <a:pt x="684685" y="3293566"/>
                </a:lnTo>
                <a:lnTo>
                  <a:pt x="656482" y="3261908"/>
                </a:lnTo>
                <a:lnTo>
                  <a:pt x="628808" y="3229824"/>
                </a:lnTo>
                <a:lnTo>
                  <a:pt x="601669" y="3197319"/>
                </a:lnTo>
                <a:lnTo>
                  <a:pt x="575068" y="3164404"/>
                </a:lnTo>
                <a:lnTo>
                  <a:pt x="549009" y="3131084"/>
                </a:lnTo>
                <a:lnTo>
                  <a:pt x="523497" y="3097367"/>
                </a:lnTo>
                <a:lnTo>
                  <a:pt x="498535" y="3063261"/>
                </a:lnTo>
                <a:lnTo>
                  <a:pt x="474129" y="3028773"/>
                </a:lnTo>
                <a:lnTo>
                  <a:pt x="450283" y="2993910"/>
                </a:lnTo>
                <a:lnTo>
                  <a:pt x="427001" y="2958682"/>
                </a:lnTo>
                <a:lnTo>
                  <a:pt x="404285" y="2923094"/>
                </a:lnTo>
                <a:lnTo>
                  <a:pt x="382142" y="2887155"/>
                </a:lnTo>
                <a:lnTo>
                  <a:pt x="360576" y="2850873"/>
                </a:lnTo>
                <a:lnTo>
                  <a:pt x="339590" y="2814253"/>
                </a:lnTo>
                <a:lnTo>
                  <a:pt x="319189" y="2777305"/>
                </a:lnTo>
                <a:lnTo>
                  <a:pt x="299378" y="2740036"/>
                </a:lnTo>
                <a:lnTo>
                  <a:pt x="280160" y="2702453"/>
                </a:lnTo>
                <a:lnTo>
                  <a:pt x="261539" y="2664563"/>
                </a:lnTo>
                <a:lnTo>
                  <a:pt x="243519" y="2626376"/>
                </a:lnTo>
                <a:lnTo>
                  <a:pt x="226107" y="2587898"/>
                </a:lnTo>
                <a:lnTo>
                  <a:pt x="209304" y="2549135"/>
                </a:lnTo>
                <a:lnTo>
                  <a:pt x="193116" y="2510097"/>
                </a:lnTo>
                <a:lnTo>
                  <a:pt x="177547" y="2470790"/>
                </a:lnTo>
                <a:lnTo>
                  <a:pt x="162602" y="2431223"/>
                </a:lnTo>
                <a:lnTo>
                  <a:pt x="148283" y="2391403"/>
                </a:lnTo>
                <a:lnTo>
                  <a:pt x="134595" y="2351336"/>
                </a:lnTo>
                <a:lnTo>
                  <a:pt x="121544" y="2311032"/>
                </a:lnTo>
                <a:lnTo>
                  <a:pt x="109132" y="2270496"/>
                </a:lnTo>
                <a:lnTo>
                  <a:pt x="97365" y="2229738"/>
                </a:lnTo>
                <a:lnTo>
                  <a:pt x="86246" y="2188765"/>
                </a:lnTo>
                <a:lnTo>
                  <a:pt x="75780" y="2147583"/>
                </a:lnTo>
                <a:lnTo>
                  <a:pt x="65971" y="2106201"/>
                </a:lnTo>
                <a:lnTo>
                  <a:pt x="56822" y="2064627"/>
                </a:lnTo>
                <a:lnTo>
                  <a:pt x="48340" y="2022867"/>
                </a:lnTo>
                <a:lnTo>
                  <a:pt x="40528" y="1980929"/>
                </a:lnTo>
                <a:lnTo>
                  <a:pt x="33389" y="1938821"/>
                </a:lnTo>
                <a:lnTo>
                  <a:pt x="26928" y="1896551"/>
                </a:lnTo>
                <a:lnTo>
                  <a:pt x="21150" y="1854125"/>
                </a:lnTo>
                <a:lnTo>
                  <a:pt x="16058" y="1811552"/>
                </a:lnTo>
                <a:lnTo>
                  <a:pt x="11658" y="1768839"/>
                </a:lnTo>
                <a:lnTo>
                  <a:pt x="7952" y="1725994"/>
                </a:lnTo>
                <a:lnTo>
                  <a:pt x="4946" y="1683024"/>
                </a:lnTo>
                <a:lnTo>
                  <a:pt x="2644" y="1639936"/>
                </a:lnTo>
                <a:lnTo>
                  <a:pt x="1048" y="1596739"/>
                </a:lnTo>
                <a:lnTo>
                  <a:pt x="166" y="1553439"/>
                </a:lnTo>
                <a:lnTo>
                  <a:pt x="0" y="1510045"/>
                </a:lnTo>
                <a:lnTo>
                  <a:pt x="553" y="1466564"/>
                </a:lnTo>
                <a:lnTo>
                  <a:pt x="1833" y="1423004"/>
                </a:lnTo>
                <a:lnTo>
                  <a:pt x="3841" y="1379371"/>
                </a:lnTo>
                <a:lnTo>
                  <a:pt x="6582" y="1335674"/>
                </a:lnTo>
                <a:lnTo>
                  <a:pt x="10061" y="1291920"/>
                </a:lnTo>
                <a:lnTo>
                  <a:pt x="14282" y="1248117"/>
                </a:lnTo>
                <a:lnTo>
                  <a:pt x="19249" y="1204272"/>
                </a:lnTo>
                <a:lnTo>
                  <a:pt x="24966" y="1160393"/>
                </a:lnTo>
                <a:lnTo>
                  <a:pt x="31437" y="1116487"/>
                </a:lnTo>
                <a:lnTo>
                  <a:pt x="38667" y="1072563"/>
                </a:lnTo>
                <a:lnTo>
                  <a:pt x="46660" y="1028626"/>
                </a:lnTo>
                <a:lnTo>
                  <a:pt x="55421" y="984686"/>
                </a:lnTo>
                <a:lnTo>
                  <a:pt x="64953" y="940749"/>
                </a:lnTo>
                <a:lnTo>
                  <a:pt x="75261" y="896823"/>
                </a:lnTo>
                <a:lnTo>
                  <a:pt x="86348" y="852917"/>
                </a:lnTo>
                <a:lnTo>
                  <a:pt x="98220" y="809035"/>
                </a:lnTo>
                <a:lnTo>
                  <a:pt x="2623605" y="1516287"/>
                </a:lnTo>
                <a:lnTo>
                  <a:pt x="2603015" y="1475953"/>
                </a:lnTo>
                <a:lnTo>
                  <a:pt x="2583107" y="1435275"/>
                </a:lnTo>
                <a:lnTo>
                  <a:pt x="2563888" y="1394261"/>
                </a:lnTo>
                <a:lnTo>
                  <a:pt x="2545363" y="1352920"/>
                </a:lnTo>
                <a:lnTo>
                  <a:pt x="2527537" y="1311263"/>
                </a:lnTo>
                <a:lnTo>
                  <a:pt x="2510416" y="1269296"/>
                </a:lnTo>
                <a:lnTo>
                  <a:pt x="2494005" y="1227030"/>
                </a:lnTo>
                <a:lnTo>
                  <a:pt x="2478309" y="1184473"/>
                </a:lnTo>
                <a:lnTo>
                  <a:pt x="2463334" y="1141635"/>
                </a:lnTo>
                <a:lnTo>
                  <a:pt x="2449085" y="1098523"/>
                </a:lnTo>
                <a:lnTo>
                  <a:pt x="2435567" y="1055148"/>
                </a:lnTo>
                <a:lnTo>
                  <a:pt x="2422786" y="1011518"/>
                </a:lnTo>
                <a:lnTo>
                  <a:pt x="2410747" y="967643"/>
                </a:lnTo>
                <a:lnTo>
                  <a:pt x="2399456" y="923530"/>
                </a:lnTo>
                <a:lnTo>
                  <a:pt x="2388917" y="879190"/>
                </a:lnTo>
                <a:lnTo>
                  <a:pt x="2379137" y="834631"/>
                </a:lnTo>
                <a:lnTo>
                  <a:pt x="2370121" y="789861"/>
                </a:lnTo>
                <a:lnTo>
                  <a:pt x="2361873" y="744891"/>
                </a:lnTo>
                <a:lnTo>
                  <a:pt x="2354398" y="699728"/>
                </a:lnTo>
                <a:lnTo>
                  <a:pt x="2347704" y="654382"/>
                </a:lnTo>
                <a:lnTo>
                  <a:pt x="2341795" y="608863"/>
                </a:lnTo>
                <a:lnTo>
                  <a:pt x="2336676" y="563178"/>
                </a:lnTo>
                <a:lnTo>
                  <a:pt x="2332353" y="517337"/>
                </a:lnTo>
                <a:lnTo>
                  <a:pt x="2328831" y="471349"/>
                </a:lnTo>
                <a:lnTo>
                  <a:pt x="2326115" y="425222"/>
                </a:lnTo>
                <a:lnTo>
                  <a:pt x="2324210" y="378966"/>
                </a:lnTo>
                <a:lnTo>
                  <a:pt x="2323123" y="332590"/>
                </a:lnTo>
                <a:lnTo>
                  <a:pt x="2322859" y="286102"/>
                </a:lnTo>
                <a:lnTo>
                  <a:pt x="2323421" y="239513"/>
                </a:lnTo>
                <a:lnTo>
                  <a:pt x="2324817" y="192829"/>
                </a:lnTo>
                <a:lnTo>
                  <a:pt x="2327053" y="146061"/>
                </a:lnTo>
                <a:lnTo>
                  <a:pt x="2330131" y="99217"/>
                </a:lnTo>
                <a:lnTo>
                  <a:pt x="2334058" y="52308"/>
                </a:lnTo>
                <a:lnTo>
                  <a:pt x="2338841" y="5340"/>
                </a:lnTo>
                <a:close/>
              </a:path>
            </a:pathLst>
          </a:custGeom>
          <a:solidFill>
            <a:srgbClr val="A0C81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2EF778F-FA54-7F4C-B32D-74F6C87B2DDB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1" name="object 9">
              <a:extLst>
                <a:ext uri="{FF2B5EF4-FFF2-40B4-BE49-F238E27FC236}">
                  <a16:creationId xmlns:a16="http://schemas.microsoft.com/office/drawing/2014/main" xmlns="" id="{C5C7E70B-0032-5447-8A38-44112C688603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0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12B4DCFA-6329-D24C-8D2B-C176A4AE7D0B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3">
            <a:extLst>
              <a:ext uri="{FF2B5EF4-FFF2-40B4-BE49-F238E27FC236}">
                <a16:creationId xmlns:a16="http://schemas.microsoft.com/office/drawing/2014/main" xmlns="" id="{6626631A-4355-AD4A-B575-00D15C271AA6}"/>
              </a:ext>
            </a:extLst>
          </p:cNvPr>
          <p:cNvSpPr/>
          <p:nvPr/>
        </p:nvSpPr>
        <p:spPr>
          <a:xfrm>
            <a:off x="648551" y="5654675"/>
            <a:ext cx="3779016" cy="3780092"/>
          </a:xfrm>
          <a:custGeom>
            <a:avLst/>
            <a:gdLst/>
            <a:ahLst/>
            <a:cxnLst/>
            <a:rect l="l" t="t" r="r" b="b"/>
            <a:pathLst>
              <a:path w="4460240" h="4461509">
                <a:moveTo>
                  <a:pt x="1681819" y="0"/>
                </a:moveTo>
                <a:lnTo>
                  <a:pt x="1629602" y="4129"/>
                </a:lnTo>
                <a:lnTo>
                  <a:pt x="1579379" y="18042"/>
                </a:lnTo>
                <a:lnTo>
                  <a:pt x="1532427" y="41392"/>
                </a:lnTo>
                <a:lnTo>
                  <a:pt x="1488965" y="73807"/>
                </a:lnTo>
                <a:lnTo>
                  <a:pt x="1449013" y="114955"/>
                </a:lnTo>
                <a:lnTo>
                  <a:pt x="1412590" y="164503"/>
                </a:lnTo>
                <a:lnTo>
                  <a:pt x="1379716" y="222118"/>
                </a:lnTo>
                <a:lnTo>
                  <a:pt x="1350410" y="287470"/>
                </a:lnTo>
                <a:lnTo>
                  <a:pt x="1324692" y="360224"/>
                </a:lnTo>
                <a:lnTo>
                  <a:pt x="1313185" y="399274"/>
                </a:lnTo>
                <a:lnTo>
                  <a:pt x="1302581" y="440050"/>
                </a:lnTo>
                <a:lnTo>
                  <a:pt x="1292885" y="482511"/>
                </a:lnTo>
                <a:lnTo>
                  <a:pt x="1284097" y="526615"/>
                </a:lnTo>
                <a:lnTo>
                  <a:pt x="1276221" y="572321"/>
                </a:lnTo>
                <a:lnTo>
                  <a:pt x="1269259" y="619587"/>
                </a:lnTo>
                <a:lnTo>
                  <a:pt x="1263213" y="668371"/>
                </a:lnTo>
                <a:lnTo>
                  <a:pt x="1258086" y="718633"/>
                </a:lnTo>
                <a:lnTo>
                  <a:pt x="1253881" y="770330"/>
                </a:lnTo>
                <a:lnTo>
                  <a:pt x="1250599" y="823421"/>
                </a:lnTo>
                <a:lnTo>
                  <a:pt x="1248243" y="877865"/>
                </a:lnTo>
                <a:lnTo>
                  <a:pt x="1246816" y="933619"/>
                </a:lnTo>
                <a:lnTo>
                  <a:pt x="1246320" y="990643"/>
                </a:lnTo>
                <a:lnTo>
                  <a:pt x="1246758" y="1048895"/>
                </a:lnTo>
                <a:lnTo>
                  <a:pt x="1248131" y="1108334"/>
                </a:lnTo>
                <a:lnTo>
                  <a:pt x="1250442" y="1168917"/>
                </a:lnTo>
                <a:lnTo>
                  <a:pt x="1253695" y="1230603"/>
                </a:lnTo>
                <a:lnTo>
                  <a:pt x="1257890" y="1293352"/>
                </a:lnTo>
                <a:lnTo>
                  <a:pt x="1263031" y="1357120"/>
                </a:lnTo>
                <a:lnTo>
                  <a:pt x="1269121" y="1421868"/>
                </a:lnTo>
                <a:lnTo>
                  <a:pt x="1276160" y="1487552"/>
                </a:lnTo>
                <a:lnTo>
                  <a:pt x="1284153" y="1554132"/>
                </a:lnTo>
                <a:lnTo>
                  <a:pt x="1293101" y="1621567"/>
                </a:lnTo>
                <a:lnTo>
                  <a:pt x="1303007" y="1689814"/>
                </a:lnTo>
                <a:lnTo>
                  <a:pt x="1313873" y="1758832"/>
                </a:lnTo>
                <a:lnTo>
                  <a:pt x="1249528" y="1785439"/>
                </a:lnTo>
                <a:lnTo>
                  <a:pt x="1186375" y="1812456"/>
                </a:lnTo>
                <a:lnTo>
                  <a:pt x="1124451" y="1839859"/>
                </a:lnTo>
                <a:lnTo>
                  <a:pt x="1063790" y="1867624"/>
                </a:lnTo>
                <a:lnTo>
                  <a:pt x="1004427" y="1895728"/>
                </a:lnTo>
                <a:lnTo>
                  <a:pt x="946397" y="1924147"/>
                </a:lnTo>
                <a:lnTo>
                  <a:pt x="889736" y="1952858"/>
                </a:lnTo>
                <a:lnTo>
                  <a:pt x="834479" y="1981838"/>
                </a:lnTo>
                <a:lnTo>
                  <a:pt x="780661" y="2011061"/>
                </a:lnTo>
                <a:lnTo>
                  <a:pt x="728317" y="2040506"/>
                </a:lnTo>
                <a:lnTo>
                  <a:pt x="677483" y="2070148"/>
                </a:lnTo>
                <a:lnTo>
                  <a:pt x="628193" y="2099963"/>
                </a:lnTo>
                <a:lnTo>
                  <a:pt x="580482" y="2129929"/>
                </a:lnTo>
                <a:lnTo>
                  <a:pt x="534386" y="2160022"/>
                </a:lnTo>
                <a:lnTo>
                  <a:pt x="489941" y="2190217"/>
                </a:lnTo>
                <a:lnTo>
                  <a:pt x="447180" y="2220493"/>
                </a:lnTo>
                <a:lnTo>
                  <a:pt x="406140" y="2250824"/>
                </a:lnTo>
                <a:lnTo>
                  <a:pt x="366855" y="2281187"/>
                </a:lnTo>
                <a:lnTo>
                  <a:pt x="329361" y="2311559"/>
                </a:lnTo>
                <a:lnTo>
                  <a:pt x="293692" y="2341917"/>
                </a:lnTo>
                <a:lnTo>
                  <a:pt x="259885" y="2372235"/>
                </a:lnTo>
                <a:lnTo>
                  <a:pt x="227974" y="2402492"/>
                </a:lnTo>
                <a:lnTo>
                  <a:pt x="197994" y="2432664"/>
                </a:lnTo>
                <a:lnTo>
                  <a:pt x="169980" y="2462726"/>
                </a:lnTo>
                <a:lnTo>
                  <a:pt x="143968" y="2492656"/>
                </a:lnTo>
                <a:lnTo>
                  <a:pt x="119993" y="2522429"/>
                </a:lnTo>
                <a:lnTo>
                  <a:pt x="78293" y="2581413"/>
                </a:lnTo>
                <a:lnTo>
                  <a:pt x="45163" y="2639489"/>
                </a:lnTo>
                <a:lnTo>
                  <a:pt x="20883" y="2696468"/>
                </a:lnTo>
                <a:lnTo>
                  <a:pt x="5735" y="2752161"/>
                </a:lnTo>
                <a:lnTo>
                  <a:pt x="0" y="2806382"/>
                </a:lnTo>
                <a:lnTo>
                  <a:pt x="750" y="2832880"/>
                </a:lnTo>
                <a:lnTo>
                  <a:pt x="9661" y="2884536"/>
                </a:lnTo>
                <a:lnTo>
                  <a:pt x="28456" y="2933680"/>
                </a:lnTo>
                <a:lnTo>
                  <a:pt x="56652" y="2979250"/>
                </a:lnTo>
                <a:lnTo>
                  <a:pt x="93910" y="3021225"/>
                </a:lnTo>
                <a:lnTo>
                  <a:pt x="139890" y="3059589"/>
                </a:lnTo>
                <a:lnTo>
                  <a:pt x="194250" y="3094322"/>
                </a:lnTo>
                <a:lnTo>
                  <a:pt x="256650" y="3125405"/>
                </a:lnTo>
                <a:lnTo>
                  <a:pt x="326749" y="3152820"/>
                </a:lnTo>
                <a:lnTo>
                  <a:pt x="364580" y="3165146"/>
                </a:lnTo>
                <a:lnTo>
                  <a:pt x="404207" y="3176548"/>
                </a:lnTo>
                <a:lnTo>
                  <a:pt x="445590" y="3187023"/>
                </a:lnTo>
                <a:lnTo>
                  <a:pt x="488684" y="3196570"/>
                </a:lnTo>
                <a:lnTo>
                  <a:pt x="533447" y="3205186"/>
                </a:lnTo>
                <a:lnTo>
                  <a:pt x="579838" y="3212868"/>
                </a:lnTo>
                <a:lnTo>
                  <a:pt x="627813" y="3219615"/>
                </a:lnTo>
                <a:lnTo>
                  <a:pt x="677329" y="3225423"/>
                </a:lnTo>
                <a:lnTo>
                  <a:pt x="728345" y="3230291"/>
                </a:lnTo>
                <a:lnTo>
                  <a:pt x="780817" y="3234216"/>
                </a:lnTo>
                <a:lnTo>
                  <a:pt x="834703" y="3237197"/>
                </a:lnTo>
                <a:lnTo>
                  <a:pt x="889960" y="3239230"/>
                </a:lnTo>
                <a:lnTo>
                  <a:pt x="946547" y="3240313"/>
                </a:lnTo>
                <a:lnTo>
                  <a:pt x="1004419" y="3240444"/>
                </a:lnTo>
                <a:lnTo>
                  <a:pt x="1063536" y="3239620"/>
                </a:lnTo>
                <a:lnTo>
                  <a:pt x="1123853" y="3237840"/>
                </a:lnTo>
                <a:lnTo>
                  <a:pt x="1185329" y="3235101"/>
                </a:lnTo>
                <a:lnTo>
                  <a:pt x="1247921" y="3231400"/>
                </a:lnTo>
                <a:lnTo>
                  <a:pt x="1311586" y="3226736"/>
                </a:lnTo>
                <a:lnTo>
                  <a:pt x="1376282" y="3221106"/>
                </a:lnTo>
                <a:lnTo>
                  <a:pt x="1441967" y="3214507"/>
                </a:lnTo>
                <a:lnTo>
                  <a:pt x="1508597" y="3206937"/>
                </a:lnTo>
                <a:lnTo>
                  <a:pt x="1576130" y="3198394"/>
                </a:lnTo>
                <a:lnTo>
                  <a:pt x="1644524" y="3188876"/>
                </a:lnTo>
                <a:lnTo>
                  <a:pt x="1713735" y="3178380"/>
                </a:lnTo>
                <a:lnTo>
                  <a:pt x="1740739" y="3243098"/>
                </a:lnTo>
                <a:lnTo>
                  <a:pt x="1768158" y="3306566"/>
                </a:lnTo>
                <a:lnTo>
                  <a:pt x="1795967" y="3368748"/>
                </a:lnTo>
                <a:lnTo>
                  <a:pt x="1824141" y="3429606"/>
                </a:lnTo>
                <a:lnTo>
                  <a:pt x="1852656" y="3489105"/>
                </a:lnTo>
                <a:lnTo>
                  <a:pt x="1881487" y="3547208"/>
                </a:lnTo>
                <a:lnTo>
                  <a:pt x="1910610" y="3603878"/>
                </a:lnTo>
                <a:lnTo>
                  <a:pt x="1939999" y="3659080"/>
                </a:lnTo>
                <a:lnTo>
                  <a:pt x="1969631" y="3712777"/>
                </a:lnTo>
                <a:lnTo>
                  <a:pt x="1999480" y="3764931"/>
                </a:lnTo>
                <a:lnTo>
                  <a:pt x="2029522" y="3815508"/>
                </a:lnTo>
                <a:lnTo>
                  <a:pt x="2059733" y="3864469"/>
                </a:lnTo>
                <a:lnTo>
                  <a:pt x="2090087" y="3911780"/>
                </a:lnTo>
                <a:lnTo>
                  <a:pt x="2120560" y="3957403"/>
                </a:lnTo>
                <a:lnTo>
                  <a:pt x="2151127" y="4001302"/>
                </a:lnTo>
                <a:lnTo>
                  <a:pt x="2181764" y="4043440"/>
                </a:lnTo>
                <a:lnTo>
                  <a:pt x="2212446" y="4083781"/>
                </a:lnTo>
                <a:lnTo>
                  <a:pt x="2243148" y="4122289"/>
                </a:lnTo>
                <a:lnTo>
                  <a:pt x="2273846" y="4158926"/>
                </a:lnTo>
                <a:lnTo>
                  <a:pt x="2304516" y="4193658"/>
                </a:lnTo>
                <a:lnTo>
                  <a:pt x="2335131" y="4226446"/>
                </a:lnTo>
                <a:lnTo>
                  <a:pt x="2365668" y="4257255"/>
                </a:lnTo>
                <a:lnTo>
                  <a:pt x="2396103" y="4286048"/>
                </a:lnTo>
                <a:lnTo>
                  <a:pt x="2426410" y="4312789"/>
                </a:lnTo>
                <a:lnTo>
                  <a:pt x="2456564" y="4337441"/>
                </a:lnTo>
                <a:lnTo>
                  <a:pt x="2516319" y="4380334"/>
                </a:lnTo>
                <a:lnTo>
                  <a:pt x="2575169" y="4414433"/>
                </a:lnTo>
                <a:lnTo>
                  <a:pt x="2632917" y="4439449"/>
                </a:lnTo>
                <a:lnTo>
                  <a:pt x="2689366" y="4455088"/>
                </a:lnTo>
                <a:lnTo>
                  <a:pt x="2744319" y="4461060"/>
                </a:lnTo>
                <a:lnTo>
                  <a:pt x="2771173" y="4460329"/>
                </a:lnTo>
                <a:lnTo>
                  <a:pt x="2823513" y="4451252"/>
                </a:lnTo>
                <a:lnTo>
                  <a:pt x="2873092" y="4432096"/>
                </a:lnTo>
                <a:lnTo>
                  <a:pt x="2919052" y="4403341"/>
                </a:lnTo>
                <a:lnTo>
                  <a:pt x="2961375" y="4365340"/>
                </a:lnTo>
                <a:lnTo>
                  <a:pt x="3000041" y="4318446"/>
                </a:lnTo>
                <a:lnTo>
                  <a:pt x="3035029" y="4263010"/>
                </a:lnTo>
                <a:lnTo>
                  <a:pt x="3066321" y="4199385"/>
                </a:lnTo>
                <a:lnTo>
                  <a:pt x="3093896" y="4127924"/>
                </a:lnTo>
                <a:lnTo>
                  <a:pt x="3106284" y="4089365"/>
                </a:lnTo>
                <a:lnTo>
                  <a:pt x="3117736" y="4048979"/>
                </a:lnTo>
                <a:lnTo>
                  <a:pt x="3128248" y="4006810"/>
                </a:lnTo>
                <a:lnTo>
                  <a:pt x="3137819" y="3962902"/>
                </a:lnTo>
                <a:lnTo>
                  <a:pt x="3146447" y="3917299"/>
                </a:lnTo>
                <a:lnTo>
                  <a:pt x="3154128" y="3870045"/>
                </a:lnTo>
                <a:lnTo>
                  <a:pt x="3160860" y="3821185"/>
                </a:lnTo>
                <a:lnTo>
                  <a:pt x="3166642" y="3770762"/>
                </a:lnTo>
                <a:lnTo>
                  <a:pt x="3171469" y="3718820"/>
                </a:lnTo>
                <a:lnTo>
                  <a:pt x="3175341" y="3665404"/>
                </a:lnTo>
                <a:lnTo>
                  <a:pt x="3178254" y="3610557"/>
                </a:lnTo>
                <a:lnTo>
                  <a:pt x="3180206" y="3554323"/>
                </a:lnTo>
                <a:lnTo>
                  <a:pt x="3181194" y="3496748"/>
                </a:lnTo>
                <a:lnTo>
                  <a:pt x="3181217" y="3437873"/>
                </a:lnTo>
                <a:lnTo>
                  <a:pt x="3180271" y="3377745"/>
                </a:lnTo>
                <a:lnTo>
                  <a:pt x="3178354" y="3316406"/>
                </a:lnTo>
                <a:lnTo>
                  <a:pt x="3175464" y="3253900"/>
                </a:lnTo>
                <a:lnTo>
                  <a:pt x="3171598" y="3190273"/>
                </a:lnTo>
                <a:lnTo>
                  <a:pt x="3166754" y="3125567"/>
                </a:lnTo>
                <a:lnTo>
                  <a:pt x="3160930" y="3059827"/>
                </a:lnTo>
                <a:lnTo>
                  <a:pt x="3154122" y="2993098"/>
                </a:lnTo>
                <a:lnTo>
                  <a:pt x="3146329" y="2925422"/>
                </a:lnTo>
                <a:lnTo>
                  <a:pt x="3137548" y="2856844"/>
                </a:lnTo>
                <a:lnTo>
                  <a:pt x="3127776" y="2787408"/>
                </a:lnTo>
                <a:lnTo>
                  <a:pt x="3192963" y="2760836"/>
                </a:lnTo>
                <a:lnTo>
                  <a:pt x="3256945" y="2733835"/>
                </a:lnTo>
                <a:lnTo>
                  <a:pt x="3319687" y="2706430"/>
                </a:lnTo>
                <a:lnTo>
                  <a:pt x="3381153" y="2678645"/>
                </a:lnTo>
                <a:lnTo>
                  <a:pt x="3441306" y="2650503"/>
                </a:lnTo>
                <a:lnTo>
                  <a:pt x="3500112" y="2622031"/>
                </a:lnTo>
                <a:lnTo>
                  <a:pt x="3557535" y="2593250"/>
                </a:lnTo>
                <a:lnTo>
                  <a:pt x="3613538" y="2564187"/>
                </a:lnTo>
                <a:lnTo>
                  <a:pt x="3668086" y="2534865"/>
                </a:lnTo>
                <a:lnTo>
                  <a:pt x="3721143" y="2505308"/>
                </a:lnTo>
                <a:lnTo>
                  <a:pt x="3772673" y="2475541"/>
                </a:lnTo>
                <a:lnTo>
                  <a:pt x="3822641" y="2445588"/>
                </a:lnTo>
                <a:lnTo>
                  <a:pt x="3871011" y="2415473"/>
                </a:lnTo>
                <a:lnTo>
                  <a:pt x="3917747" y="2385220"/>
                </a:lnTo>
                <a:lnTo>
                  <a:pt x="3962813" y="2354854"/>
                </a:lnTo>
                <a:lnTo>
                  <a:pt x="4006173" y="2324399"/>
                </a:lnTo>
                <a:lnTo>
                  <a:pt x="4047792" y="2293880"/>
                </a:lnTo>
                <a:lnTo>
                  <a:pt x="4087634" y="2263320"/>
                </a:lnTo>
                <a:lnTo>
                  <a:pt x="4125664" y="2232743"/>
                </a:lnTo>
                <a:lnTo>
                  <a:pt x="4161844" y="2202175"/>
                </a:lnTo>
                <a:lnTo>
                  <a:pt x="4196140" y="2171639"/>
                </a:lnTo>
                <a:lnTo>
                  <a:pt x="4228516" y="2141159"/>
                </a:lnTo>
                <a:lnTo>
                  <a:pt x="4258936" y="2110761"/>
                </a:lnTo>
                <a:lnTo>
                  <a:pt x="4287364" y="2080467"/>
                </a:lnTo>
                <a:lnTo>
                  <a:pt x="4313764" y="2050303"/>
                </a:lnTo>
                <a:lnTo>
                  <a:pt x="4338101" y="2020292"/>
                </a:lnTo>
                <a:lnTo>
                  <a:pt x="4380442" y="1960829"/>
                </a:lnTo>
                <a:lnTo>
                  <a:pt x="4414100" y="1902271"/>
                </a:lnTo>
                <a:lnTo>
                  <a:pt x="4438789" y="1844812"/>
                </a:lnTo>
                <a:lnTo>
                  <a:pt x="4454223" y="1788648"/>
                </a:lnTo>
                <a:lnTo>
                  <a:pt x="4460115" y="1733971"/>
                </a:lnTo>
                <a:lnTo>
                  <a:pt x="4459394" y="1707251"/>
                </a:lnTo>
                <a:lnTo>
                  <a:pt x="4450437" y="1655170"/>
                </a:lnTo>
                <a:lnTo>
                  <a:pt x="4431642" y="1606030"/>
                </a:lnTo>
                <a:lnTo>
                  <a:pt x="4403444" y="1560464"/>
                </a:lnTo>
                <a:lnTo>
                  <a:pt x="4366185" y="1518491"/>
                </a:lnTo>
                <a:lnTo>
                  <a:pt x="4320205" y="1480130"/>
                </a:lnTo>
                <a:lnTo>
                  <a:pt x="4265845" y="1445399"/>
                </a:lnTo>
                <a:lnTo>
                  <a:pt x="4203445" y="1414317"/>
                </a:lnTo>
                <a:lnTo>
                  <a:pt x="4133346" y="1386902"/>
                </a:lnTo>
                <a:lnTo>
                  <a:pt x="4095515" y="1374576"/>
                </a:lnTo>
                <a:lnTo>
                  <a:pt x="4055888" y="1363174"/>
                </a:lnTo>
                <a:lnTo>
                  <a:pt x="4014506" y="1352698"/>
                </a:lnTo>
                <a:lnTo>
                  <a:pt x="3971412" y="1343151"/>
                </a:lnTo>
                <a:lnTo>
                  <a:pt x="3926649" y="1334535"/>
                </a:lnTo>
                <a:lnTo>
                  <a:pt x="3880258" y="1326852"/>
                </a:lnTo>
                <a:lnTo>
                  <a:pt x="3832284" y="1320105"/>
                </a:lnTo>
                <a:lnTo>
                  <a:pt x="3782768" y="1314295"/>
                </a:lnTo>
                <a:lnTo>
                  <a:pt x="3731753" y="1309426"/>
                </a:lnTo>
                <a:lnTo>
                  <a:pt x="3679281" y="1305500"/>
                </a:lnTo>
                <a:lnTo>
                  <a:pt x="3625396" y="1302519"/>
                </a:lnTo>
                <a:lnTo>
                  <a:pt x="3570139" y="1300485"/>
                </a:lnTo>
                <a:lnTo>
                  <a:pt x="3513553" y="1299400"/>
                </a:lnTo>
                <a:lnTo>
                  <a:pt x="3455681" y="1299268"/>
                </a:lnTo>
                <a:lnTo>
                  <a:pt x="3396566" y="1300090"/>
                </a:lnTo>
                <a:lnTo>
                  <a:pt x="3336249" y="1301869"/>
                </a:lnTo>
                <a:lnTo>
                  <a:pt x="3274774" y="1304607"/>
                </a:lnTo>
                <a:lnTo>
                  <a:pt x="3212183" y="1308306"/>
                </a:lnTo>
                <a:lnTo>
                  <a:pt x="3148518" y="1312969"/>
                </a:lnTo>
                <a:lnTo>
                  <a:pt x="3083823" y="1318598"/>
                </a:lnTo>
                <a:lnTo>
                  <a:pt x="3018139" y="1325195"/>
                </a:lnTo>
                <a:lnTo>
                  <a:pt x="2951510" y="1332763"/>
                </a:lnTo>
                <a:lnTo>
                  <a:pt x="2883978" y="1341304"/>
                </a:lnTo>
                <a:lnTo>
                  <a:pt x="2815585" y="1350821"/>
                </a:lnTo>
                <a:lnTo>
                  <a:pt x="2746374" y="1361315"/>
                </a:lnTo>
                <a:lnTo>
                  <a:pt x="2720387" y="1296486"/>
                </a:lnTo>
                <a:lnTo>
                  <a:pt x="2693977" y="1232813"/>
                </a:lnTo>
                <a:lnTo>
                  <a:pt x="2667167" y="1170332"/>
                </a:lnTo>
                <a:lnTo>
                  <a:pt x="2639980" y="1109076"/>
                </a:lnTo>
                <a:lnTo>
                  <a:pt x="2612439" y="1049081"/>
                </a:lnTo>
                <a:lnTo>
                  <a:pt x="2584567" y="990379"/>
                </a:lnTo>
                <a:lnTo>
                  <a:pt x="2556387" y="933006"/>
                </a:lnTo>
                <a:lnTo>
                  <a:pt x="2527922" y="876997"/>
                </a:lnTo>
                <a:lnTo>
                  <a:pt x="2499195" y="822384"/>
                </a:lnTo>
                <a:lnTo>
                  <a:pt x="2470229" y="769204"/>
                </a:lnTo>
                <a:lnTo>
                  <a:pt x="2441047" y="717489"/>
                </a:lnTo>
                <a:lnTo>
                  <a:pt x="2411672" y="667275"/>
                </a:lnTo>
                <a:lnTo>
                  <a:pt x="2382127" y="618595"/>
                </a:lnTo>
                <a:lnTo>
                  <a:pt x="2352435" y="571484"/>
                </a:lnTo>
                <a:lnTo>
                  <a:pt x="2322619" y="525977"/>
                </a:lnTo>
                <a:lnTo>
                  <a:pt x="2292701" y="482108"/>
                </a:lnTo>
                <a:lnTo>
                  <a:pt x="2262706" y="439911"/>
                </a:lnTo>
                <a:lnTo>
                  <a:pt x="2232656" y="399420"/>
                </a:lnTo>
                <a:lnTo>
                  <a:pt x="2202573" y="360670"/>
                </a:lnTo>
                <a:lnTo>
                  <a:pt x="2172482" y="323695"/>
                </a:lnTo>
                <a:lnTo>
                  <a:pt x="2142404" y="288529"/>
                </a:lnTo>
                <a:lnTo>
                  <a:pt x="2112363" y="255208"/>
                </a:lnTo>
                <a:lnTo>
                  <a:pt x="2082383" y="223765"/>
                </a:lnTo>
                <a:lnTo>
                  <a:pt x="2052485" y="194234"/>
                </a:lnTo>
                <a:lnTo>
                  <a:pt x="2022693" y="166650"/>
                </a:lnTo>
                <a:lnTo>
                  <a:pt x="1993030" y="141047"/>
                </a:lnTo>
                <a:lnTo>
                  <a:pt x="1934182" y="95922"/>
                </a:lnTo>
                <a:lnTo>
                  <a:pt x="1876126" y="59135"/>
                </a:lnTo>
                <a:lnTo>
                  <a:pt x="1819046" y="30959"/>
                </a:lnTo>
                <a:lnTo>
                  <a:pt x="1763124" y="11670"/>
                </a:lnTo>
                <a:lnTo>
                  <a:pt x="1708547" y="1542"/>
                </a:lnTo>
                <a:lnTo>
                  <a:pt x="1681819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331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8161EB8D-9D20-6F42-8465-3E7578AEB1A3}"/>
              </a:ext>
            </a:extLst>
          </p:cNvPr>
          <p:cNvSpPr/>
          <p:nvPr/>
        </p:nvSpPr>
        <p:spPr>
          <a:xfrm>
            <a:off x="3706717" y="4900398"/>
            <a:ext cx="11978640" cy="2492375"/>
          </a:xfrm>
          <a:custGeom>
            <a:avLst/>
            <a:gdLst/>
            <a:ahLst/>
            <a:cxnLst/>
            <a:rect l="l" t="t" r="r" b="b"/>
            <a:pathLst>
              <a:path w="11978640" h="2492375">
                <a:moveTo>
                  <a:pt x="10755724" y="0"/>
                </a:moveTo>
                <a:lnTo>
                  <a:pt x="1206811" y="62500"/>
                </a:lnTo>
                <a:lnTo>
                  <a:pt x="1159118" y="63731"/>
                </a:lnTo>
                <a:lnTo>
                  <a:pt x="1111902" y="66776"/>
                </a:lnTo>
                <a:lnTo>
                  <a:pt x="1065198" y="71599"/>
                </a:lnTo>
                <a:lnTo>
                  <a:pt x="1019039" y="78168"/>
                </a:lnTo>
                <a:lnTo>
                  <a:pt x="973458" y="86448"/>
                </a:lnTo>
                <a:lnTo>
                  <a:pt x="928489" y="96405"/>
                </a:lnTo>
                <a:lnTo>
                  <a:pt x="884165" y="108005"/>
                </a:lnTo>
                <a:lnTo>
                  <a:pt x="840520" y="121214"/>
                </a:lnTo>
                <a:lnTo>
                  <a:pt x="797587" y="135999"/>
                </a:lnTo>
                <a:lnTo>
                  <a:pt x="755401" y="152325"/>
                </a:lnTo>
                <a:lnTo>
                  <a:pt x="713994" y="170158"/>
                </a:lnTo>
                <a:lnTo>
                  <a:pt x="673400" y="189464"/>
                </a:lnTo>
                <a:lnTo>
                  <a:pt x="633653" y="210210"/>
                </a:lnTo>
                <a:lnTo>
                  <a:pt x="594785" y="232361"/>
                </a:lnTo>
                <a:lnTo>
                  <a:pt x="556832" y="255884"/>
                </a:lnTo>
                <a:lnTo>
                  <a:pt x="519826" y="280744"/>
                </a:lnTo>
                <a:lnTo>
                  <a:pt x="483800" y="306907"/>
                </a:lnTo>
                <a:lnTo>
                  <a:pt x="448789" y="334340"/>
                </a:lnTo>
                <a:lnTo>
                  <a:pt x="414825" y="363008"/>
                </a:lnTo>
                <a:lnTo>
                  <a:pt x="381943" y="392877"/>
                </a:lnTo>
                <a:lnTo>
                  <a:pt x="350176" y="423915"/>
                </a:lnTo>
                <a:lnTo>
                  <a:pt x="319557" y="456085"/>
                </a:lnTo>
                <a:lnTo>
                  <a:pt x="290120" y="489355"/>
                </a:lnTo>
                <a:lnTo>
                  <a:pt x="261899" y="523691"/>
                </a:lnTo>
                <a:lnTo>
                  <a:pt x="234927" y="559058"/>
                </a:lnTo>
                <a:lnTo>
                  <a:pt x="209237" y="595423"/>
                </a:lnTo>
                <a:lnTo>
                  <a:pt x="184864" y="632752"/>
                </a:lnTo>
                <a:lnTo>
                  <a:pt x="161840" y="671010"/>
                </a:lnTo>
                <a:lnTo>
                  <a:pt x="140199" y="710164"/>
                </a:lnTo>
                <a:lnTo>
                  <a:pt x="119975" y="750179"/>
                </a:lnTo>
                <a:lnTo>
                  <a:pt x="101201" y="791022"/>
                </a:lnTo>
                <a:lnTo>
                  <a:pt x="83912" y="832659"/>
                </a:lnTo>
                <a:lnTo>
                  <a:pt x="68139" y="875056"/>
                </a:lnTo>
                <a:lnTo>
                  <a:pt x="53917" y="918178"/>
                </a:lnTo>
                <a:lnTo>
                  <a:pt x="41280" y="961992"/>
                </a:lnTo>
                <a:lnTo>
                  <a:pt x="30261" y="1006464"/>
                </a:lnTo>
                <a:lnTo>
                  <a:pt x="20893" y="1051560"/>
                </a:lnTo>
                <a:lnTo>
                  <a:pt x="13210" y="1097245"/>
                </a:lnTo>
                <a:lnTo>
                  <a:pt x="7246" y="1143487"/>
                </a:lnTo>
                <a:lnTo>
                  <a:pt x="3033" y="1190250"/>
                </a:lnTo>
                <a:lnTo>
                  <a:pt x="607" y="1237501"/>
                </a:lnTo>
                <a:lnTo>
                  <a:pt x="0" y="1285206"/>
                </a:lnTo>
                <a:lnTo>
                  <a:pt x="1231" y="1332900"/>
                </a:lnTo>
                <a:lnTo>
                  <a:pt x="4276" y="1380116"/>
                </a:lnTo>
                <a:lnTo>
                  <a:pt x="9101" y="1426821"/>
                </a:lnTo>
                <a:lnTo>
                  <a:pt x="15670" y="1472981"/>
                </a:lnTo>
                <a:lnTo>
                  <a:pt x="23950" y="1518563"/>
                </a:lnTo>
                <a:lnTo>
                  <a:pt x="33907" y="1563533"/>
                </a:lnTo>
                <a:lnTo>
                  <a:pt x="45508" y="1607857"/>
                </a:lnTo>
                <a:lnTo>
                  <a:pt x="58717" y="1651502"/>
                </a:lnTo>
                <a:lnTo>
                  <a:pt x="73502" y="1694435"/>
                </a:lnTo>
                <a:lnTo>
                  <a:pt x="89828" y="1736622"/>
                </a:lnTo>
                <a:lnTo>
                  <a:pt x="107662" y="1778030"/>
                </a:lnTo>
                <a:lnTo>
                  <a:pt x="126968" y="1818624"/>
                </a:lnTo>
                <a:lnTo>
                  <a:pt x="147714" y="1858372"/>
                </a:lnTo>
                <a:lnTo>
                  <a:pt x="169866" y="1897239"/>
                </a:lnTo>
                <a:lnTo>
                  <a:pt x="193388" y="1935193"/>
                </a:lnTo>
                <a:lnTo>
                  <a:pt x="218248" y="1972199"/>
                </a:lnTo>
                <a:lnTo>
                  <a:pt x="244411" y="2008225"/>
                </a:lnTo>
                <a:lnTo>
                  <a:pt x="271844" y="2043236"/>
                </a:lnTo>
                <a:lnTo>
                  <a:pt x="300512" y="2077200"/>
                </a:lnTo>
                <a:lnTo>
                  <a:pt x="330382" y="2110082"/>
                </a:lnTo>
                <a:lnTo>
                  <a:pt x="361419" y="2141849"/>
                </a:lnTo>
                <a:lnTo>
                  <a:pt x="393590" y="2172468"/>
                </a:lnTo>
                <a:lnTo>
                  <a:pt x="426860" y="2201905"/>
                </a:lnTo>
                <a:lnTo>
                  <a:pt x="461196" y="2230126"/>
                </a:lnTo>
                <a:lnTo>
                  <a:pt x="496563" y="2257098"/>
                </a:lnTo>
                <a:lnTo>
                  <a:pt x="532928" y="2282787"/>
                </a:lnTo>
                <a:lnTo>
                  <a:pt x="570256" y="2307161"/>
                </a:lnTo>
                <a:lnTo>
                  <a:pt x="608515" y="2330185"/>
                </a:lnTo>
                <a:lnTo>
                  <a:pt x="647668" y="2351825"/>
                </a:lnTo>
                <a:lnTo>
                  <a:pt x="687684" y="2372049"/>
                </a:lnTo>
                <a:lnTo>
                  <a:pt x="728527" y="2390822"/>
                </a:lnTo>
                <a:lnTo>
                  <a:pt x="770164" y="2408112"/>
                </a:lnTo>
                <a:lnTo>
                  <a:pt x="812561" y="2423884"/>
                </a:lnTo>
                <a:lnTo>
                  <a:pt x="855684" y="2438105"/>
                </a:lnTo>
                <a:lnTo>
                  <a:pt x="899498" y="2450742"/>
                </a:lnTo>
                <a:lnTo>
                  <a:pt x="943971" y="2461761"/>
                </a:lnTo>
                <a:lnTo>
                  <a:pt x="989067" y="2471128"/>
                </a:lnTo>
                <a:lnTo>
                  <a:pt x="1034753" y="2478810"/>
                </a:lnTo>
                <a:lnTo>
                  <a:pt x="1080995" y="2484774"/>
                </a:lnTo>
                <a:lnTo>
                  <a:pt x="1127759" y="2488985"/>
                </a:lnTo>
                <a:lnTo>
                  <a:pt x="1175010" y="2491411"/>
                </a:lnTo>
                <a:lnTo>
                  <a:pt x="1222716" y="2492018"/>
                </a:lnTo>
                <a:lnTo>
                  <a:pt x="10771630" y="2429517"/>
                </a:lnTo>
                <a:lnTo>
                  <a:pt x="10819323" y="2428286"/>
                </a:lnTo>
                <a:lnTo>
                  <a:pt x="10866538" y="2425242"/>
                </a:lnTo>
                <a:lnTo>
                  <a:pt x="10913242" y="2420418"/>
                </a:lnTo>
                <a:lnTo>
                  <a:pt x="10959402" y="2413849"/>
                </a:lnTo>
                <a:lnTo>
                  <a:pt x="11004983" y="2405570"/>
                </a:lnTo>
                <a:lnTo>
                  <a:pt x="11049952" y="2395613"/>
                </a:lnTo>
                <a:lnTo>
                  <a:pt x="11094276" y="2384013"/>
                </a:lnTo>
                <a:lnTo>
                  <a:pt x="11137921" y="2370803"/>
                </a:lnTo>
                <a:lnTo>
                  <a:pt x="11180853" y="2356019"/>
                </a:lnTo>
                <a:lnTo>
                  <a:pt x="11223040" y="2339693"/>
                </a:lnTo>
                <a:lnTo>
                  <a:pt x="11264447" y="2321860"/>
                </a:lnTo>
                <a:lnTo>
                  <a:pt x="11305041" y="2302553"/>
                </a:lnTo>
                <a:lnTo>
                  <a:pt x="11344788" y="2281807"/>
                </a:lnTo>
                <a:lnTo>
                  <a:pt x="11383655" y="2259656"/>
                </a:lnTo>
                <a:lnTo>
                  <a:pt x="11421609" y="2236134"/>
                </a:lnTo>
                <a:lnTo>
                  <a:pt x="11458615" y="2211274"/>
                </a:lnTo>
                <a:lnTo>
                  <a:pt x="11494641" y="2185110"/>
                </a:lnTo>
                <a:lnTo>
                  <a:pt x="11529652" y="2157678"/>
                </a:lnTo>
                <a:lnTo>
                  <a:pt x="11563615" y="2129010"/>
                </a:lnTo>
                <a:lnTo>
                  <a:pt x="11596497" y="2099140"/>
                </a:lnTo>
                <a:lnTo>
                  <a:pt x="11628265" y="2068103"/>
                </a:lnTo>
                <a:lnTo>
                  <a:pt x="11658883" y="2035932"/>
                </a:lnTo>
                <a:lnTo>
                  <a:pt x="11688320" y="2002662"/>
                </a:lnTo>
                <a:lnTo>
                  <a:pt x="11716541" y="1968326"/>
                </a:lnTo>
                <a:lnTo>
                  <a:pt x="11743514" y="1932959"/>
                </a:lnTo>
                <a:lnTo>
                  <a:pt x="11769203" y="1896594"/>
                </a:lnTo>
                <a:lnTo>
                  <a:pt x="11793577" y="1859266"/>
                </a:lnTo>
                <a:lnTo>
                  <a:pt x="11816601" y="1821007"/>
                </a:lnTo>
                <a:lnTo>
                  <a:pt x="11838241" y="1781854"/>
                </a:lnTo>
                <a:lnTo>
                  <a:pt x="11858465" y="1741838"/>
                </a:lnTo>
                <a:lnTo>
                  <a:pt x="11877239" y="1700995"/>
                </a:lnTo>
                <a:lnTo>
                  <a:pt x="11894529" y="1659358"/>
                </a:lnTo>
                <a:lnTo>
                  <a:pt x="11910302" y="1616962"/>
                </a:lnTo>
                <a:lnTo>
                  <a:pt x="11924523" y="1573839"/>
                </a:lnTo>
                <a:lnTo>
                  <a:pt x="11937161" y="1530025"/>
                </a:lnTo>
                <a:lnTo>
                  <a:pt x="11948180" y="1485553"/>
                </a:lnTo>
                <a:lnTo>
                  <a:pt x="11957548" y="1440458"/>
                </a:lnTo>
                <a:lnTo>
                  <a:pt x="11965231" y="1394772"/>
                </a:lnTo>
                <a:lnTo>
                  <a:pt x="11971195" y="1348531"/>
                </a:lnTo>
                <a:lnTo>
                  <a:pt x="11975407" y="1301767"/>
                </a:lnTo>
                <a:lnTo>
                  <a:pt x="11977834" y="1254516"/>
                </a:lnTo>
                <a:lnTo>
                  <a:pt x="11978441" y="1206811"/>
                </a:lnTo>
                <a:lnTo>
                  <a:pt x="11977209" y="1159118"/>
                </a:lnTo>
                <a:lnTo>
                  <a:pt x="11974164" y="1111902"/>
                </a:lnTo>
                <a:lnTo>
                  <a:pt x="11969340" y="1065198"/>
                </a:lnTo>
                <a:lnTo>
                  <a:pt x="11962771" y="1019039"/>
                </a:lnTo>
                <a:lnTo>
                  <a:pt x="11954490" y="973458"/>
                </a:lnTo>
                <a:lnTo>
                  <a:pt x="11944533" y="928489"/>
                </a:lnTo>
                <a:lnTo>
                  <a:pt x="11932932" y="884165"/>
                </a:lnTo>
                <a:lnTo>
                  <a:pt x="11919722" y="840520"/>
                </a:lnTo>
                <a:lnTo>
                  <a:pt x="11904937" y="797587"/>
                </a:lnTo>
                <a:lnTo>
                  <a:pt x="11888611" y="755401"/>
                </a:lnTo>
                <a:lnTo>
                  <a:pt x="11870777" y="713994"/>
                </a:lnTo>
                <a:lnTo>
                  <a:pt x="11851470" y="673400"/>
                </a:lnTo>
                <a:lnTo>
                  <a:pt x="11830724" y="633653"/>
                </a:lnTo>
                <a:lnTo>
                  <a:pt x="11808573" y="594785"/>
                </a:lnTo>
                <a:lnTo>
                  <a:pt x="11785050" y="556832"/>
                </a:lnTo>
                <a:lnTo>
                  <a:pt x="11760190" y="519826"/>
                </a:lnTo>
                <a:lnTo>
                  <a:pt x="11734026" y="483800"/>
                </a:lnTo>
                <a:lnTo>
                  <a:pt x="11706593" y="448789"/>
                </a:lnTo>
                <a:lnTo>
                  <a:pt x="11677925" y="414825"/>
                </a:lnTo>
                <a:lnTo>
                  <a:pt x="11648055" y="381943"/>
                </a:lnTo>
                <a:lnTo>
                  <a:pt x="11617018" y="350176"/>
                </a:lnTo>
                <a:lnTo>
                  <a:pt x="11584847" y="319557"/>
                </a:lnTo>
                <a:lnTo>
                  <a:pt x="11551576" y="290120"/>
                </a:lnTo>
                <a:lnTo>
                  <a:pt x="11517241" y="261899"/>
                </a:lnTo>
                <a:lnTo>
                  <a:pt x="11481873" y="234927"/>
                </a:lnTo>
                <a:lnTo>
                  <a:pt x="11445508" y="209237"/>
                </a:lnTo>
                <a:lnTo>
                  <a:pt x="11408179" y="184864"/>
                </a:lnTo>
                <a:lnTo>
                  <a:pt x="11369921" y="161840"/>
                </a:lnTo>
                <a:lnTo>
                  <a:pt x="11330767" y="140199"/>
                </a:lnTo>
                <a:lnTo>
                  <a:pt x="11290752" y="119975"/>
                </a:lnTo>
                <a:lnTo>
                  <a:pt x="11249909" y="101201"/>
                </a:lnTo>
                <a:lnTo>
                  <a:pt x="11208272" y="83912"/>
                </a:lnTo>
                <a:lnTo>
                  <a:pt x="11165875" y="68139"/>
                </a:lnTo>
                <a:lnTo>
                  <a:pt x="11122753" y="53917"/>
                </a:lnTo>
                <a:lnTo>
                  <a:pt x="11078939" y="41280"/>
                </a:lnTo>
                <a:lnTo>
                  <a:pt x="11034467" y="30261"/>
                </a:lnTo>
                <a:lnTo>
                  <a:pt x="10989371" y="20893"/>
                </a:lnTo>
                <a:lnTo>
                  <a:pt x="10943685" y="13210"/>
                </a:lnTo>
                <a:lnTo>
                  <a:pt x="10897444" y="7246"/>
                </a:lnTo>
                <a:lnTo>
                  <a:pt x="10850681" y="3033"/>
                </a:lnTo>
                <a:lnTo>
                  <a:pt x="10803429" y="607"/>
                </a:lnTo>
                <a:lnTo>
                  <a:pt x="10755724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6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xmlns="" id="{CAAFBFD0-2EAA-7A4B-A8F8-B61A2F53278C}"/>
              </a:ext>
            </a:extLst>
          </p:cNvPr>
          <p:cNvSpPr txBox="1"/>
          <p:nvPr/>
        </p:nvSpPr>
        <p:spPr>
          <a:xfrm>
            <a:off x="824970" y="1497485"/>
            <a:ext cx="1010221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 err="1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Wa</a:t>
            </a:r>
            <a:r>
              <a:rPr lang="en-US" sz="4950" b="1" spc="-60" dirty="0" err="1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nn</a:t>
            </a:r>
            <a:r>
              <a:rPr lang="en-US" sz="4950" b="1" spc="-60" dirty="0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 </a:t>
            </a:r>
            <a:r>
              <a:rPr lang="en-US" sz="4950" b="1" spc="-60" dirty="0" err="1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fand</a:t>
            </a:r>
            <a:r>
              <a:rPr lang="en-US" sz="4950" b="1" spc="-60" dirty="0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 die </a:t>
            </a:r>
            <a:r>
              <a:rPr lang="en-US" sz="4950" b="1" spc="-60" dirty="0" err="1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Wiedervereinigung</a:t>
            </a:r>
            <a:r>
              <a:rPr lang="en-US" sz="4950" b="1" spc="-60" dirty="0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 der BRD und der DDR </a:t>
            </a:r>
            <a:r>
              <a:rPr lang="en-US" sz="4950" b="1" spc="-60" dirty="0" err="1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statt</a:t>
            </a:r>
            <a:r>
              <a:rPr sz="4950" b="1" spc="-60" dirty="0" smtClean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?</a:t>
            </a:r>
            <a:endParaRPr sz="4950" b="1" spc="-60" dirty="0">
              <a:solidFill>
                <a:srgbClr val="FFFFFF"/>
              </a:solidFill>
              <a:latin typeface="Goethe FF Clan" panose="020B0506030101020104" pitchFamily="34" charset="0"/>
              <a:cs typeface="Tahoma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xmlns="" id="{DA68077C-425D-D24D-8E87-42D5C8D0969C}"/>
              </a:ext>
            </a:extLst>
          </p:cNvPr>
          <p:cNvSpPr/>
          <p:nvPr/>
        </p:nvSpPr>
        <p:spPr>
          <a:xfrm>
            <a:off x="13515269" y="0"/>
            <a:ext cx="4340225" cy="3814445"/>
          </a:xfrm>
          <a:custGeom>
            <a:avLst/>
            <a:gdLst/>
            <a:ahLst/>
            <a:cxnLst/>
            <a:rect l="l" t="t" r="r" b="b"/>
            <a:pathLst>
              <a:path w="4340225" h="3814445">
                <a:moveTo>
                  <a:pt x="2204498" y="0"/>
                </a:moveTo>
                <a:lnTo>
                  <a:pt x="1493748" y="0"/>
                </a:lnTo>
                <a:lnTo>
                  <a:pt x="1476931" y="42530"/>
                </a:lnTo>
                <a:lnTo>
                  <a:pt x="1458171" y="88765"/>
                </a:lnTo>
                <a:lnTo>
                  <a:pt x="1439007" y="134814"/>
                </a:lnTo>
                <a:lnTo>
                  <a:pt x="1419440" y="180673"/>
                </a:lnTo>
                <a:lnTo>
                  <a:pt x="1399472" y="226341"/>
                </a:lnTo>
                <a:lnTo>
                  <a:pt x="1379104" y="271816"/>
                </a:lnTo>
                <a:lnTo>
                  <a:pt x="1358337" y="317094"/>
                </a:lnTo>
                <a:lnTo>
                  <a:pt x="1337175" y="362173"/>
                </a:lnTo>
                <a:lnTo>
                  <a:pt x="1315617" y="407050"/>
                </a:lnTo>
                <a:lnTo>
                  <a:pt x="1293666" y="451724"/>
                </a:lnTo>
                <a:lnTo>
                  <a:pt x="1271323" y="496191"/>
                </a:lnTo>
                <a:lnTo>
                  <a:pt x="1248590" y="540449"/>
                </a:lnTo>
                <a:lnTo>
                  <a:pt x="1225468" y="584496"/>
                </a:lnTo>
                <a:lnTo>
                  <a:pt x="1201959" y="628328"/>
                </a:lnTo>
                <a:lnTo>
                  <a:pt x="1178065" y="671945"/>
                </a:lnTo>
                <a:lnTo>
                  <a:pt x="1153786" y="715342"/>
                </a:lnTo>
                <a:lnTo>
                  <a:pt x="1129126" y="758517"/>
                </a:lnTo>
                <a:lnTo>
                  <a:pt x="1104084" y="801468"/>
                </a:lnTo>
                <a:lnTo>
                  <a:pt x="1078663" y="844193"/>
                </a:lnTo>
                <a:lnTo>
                  <a:pt x="1052865" y="886688"/>
                </a:lnTo>
                <a:lnTo>
                  <a:pt x="1026691" y="928952"/>
                </a:lnTo>
                <a:lnTo>
                  <a:pt x="1000142" y="970981"/>
                </a:lnTo>
                <a:lnTo>
                  <a:pt x="973220" y="1012774"/>
                </a:lnTo>
                <a:lnTo>
                  <a:pt x="945927" y="1054328"/>
                </a:lnTo>
                <a:lnTo>
                  <a:pt x="918264" y="1095640"/>
                </a:lnTo>
                <a:lnTo>
                  <a:pt x="890234" y="1136707"/>
                </a:lnTo>
                <a:lnTo>
                  <a:pt x="861815" y="1177557"/>
                </a:lnTo>
                <a:lnTo>
                  <a:pt x="833074" y="1218099"/>
                </a:lnTo>
                <a:lnTo>
                  <a:pt x="803948" y="1258419"/>
                </a:lnTo>
                <a:lnTo>
                  <a:pt x="774460" y="1298484"/>
                </a:lnTo>
                <a:lnTo>
                  <a:pt x="744612" y="1338292"/>
                </a:lnTo>
                <a:lnTo>
                  <a:pt x="714405" y="1377841"/>
                </a:lnTo>
                <a:lnTo>
                  <a:pt x="683841" y="1417128"/>
                </a:lnTo>
                <a:lnTo>
                  <a:pt x="652922" y="1456150"/>
                </a:lnTo>
                <a:lnTo>
                  <a:pt x="621649" y="1494906"/>
                </a:lnTo>
                <a:lnTo>
                  <a:pt x="590023" y="1533392"/>
                </a:lnTo>
                <a:lnTo>
                  <a:pt x="558046" y="1571606"/>
                </a:lnTo>
                <a:lnTo>
                  <a:pt x="525721" y="1609545"/>
                </a:lnTo>
                <a:lnTo>
                  <a:pt x="493047" y="1647207"/>
                </a:lnTo>
                <a:lnTo>
                  <a:pt x="460028" y="1684590"/>
                </a:lnTo>
                <a:lnTo>
                  <a:pt x="426664" y="1721691"/>
                </a:lnTo>
                <a:lnTo>
                  <a:pt x="392957" y="1758507"/>
                </a:lnTo>
                <a:lnTo>
                  <a:pt x="358909" y="1795036"/>
                </a:lnTo>
                <a:lnTo>
                  <a:pt x="324521" y="1831275"/>
                </a:lnTo>
                <a:lnTo>
                  <a:pt x="289794" y="1867222"/>
                </a:lnTo>
                <a:lnTo>
                  <a:pt x="254732" y="1902874"/>
                </a:lnTo>
                <a:lnTo>
                  <a:pt x="219334" y="1938229"/>
                </a:lnTo>
                <a:lnTo>
                  <a:pt x="183602" y="1973284"/>
                </a:lnTo>
                <a:lnTo>
                  <a:pt x="147539" y="2008037"/>
                </a:lnTo>
                <a:lnTo>
                  <a:pt x="111146" y="2042486"/>
                </a:lnTo>
                <a:lnTo>
                  <a:pt x="74424" y="2076627"/>
                </a:lnTo>
                <a:lnTo>
                  <a:pt x="37338" y="2110491"/>
                </a:lnTo>
                <a:lnTo>
                  <a:pt x="0" y="2143976"/>
                </a:lnTo>
                <a:lnTo>
                  <a:pt x="48274" y="2157760"/>
                </a:lnTo>
                <a:lnTo>
                  <a:pt x="144352" y="2186597"/>
                </a:lnTo>
                <a:lnTo>
                  <a:pt x="239785" y="2217114"/>
                </a:lnTo>
                <a:lnTo>
                  <a:pt x="334554" y="2249300"/>
                </a:lnTo>
                <a:lnTo>
                  <a:pt x="381683" y="2266014"/>
                </a:lnTo>
                <a:lnTo>
                  <a:pt x="428638" y="2283141"/>
                </a:lnTo>
                <a:lnTo>
                  <a:pt x="475418" y="2300679"/>
                </a:lnTo>
                <a:lnTo>
                  <a:pt x="522018" y="2318626"/>
                </a:lnTo>
                <a:lnTo>
                  <a:pt x="568437" y="2336980"/>
                </a:lnTo>
                <a:lnTo>
                  <a:pt x="614672" y="2355740"/>
                </a:lnTo>
                <a:lnTo>
                  <a:pt x="660721" y="2374905"/>
                </a:lnTo>
                <a:lnTo>
                  <a:pt x="706581" y="2394473"/>
                </a:lnTo>
                <a:lnTo>
                  <a:pt x="752250" y="2414442"/>
                </a:lnTo>
                <a:lnTo>
                  <a:pt x="797725" y="2434810"/>
                </a:lnTo>
                <a:lnTo>
                  <a:pt x="843004" y="2455577"/>
                </a:lnTo>
                <a:lnTo>
                  <a:pt x="888083" y="2476741"/>
                </a:lnTo>
                <a:lnTo>
                  <a:pt x="932961" y="2498299"/>
                </a:lnTo>
                <a:lnTo>
                  <a:pt x="977636" y="2520251"/>
                </a:lnTo>
                <a:lnTo>
                  <a:pt x="1022103" y="2542594"/>
                </a:lnTo>
                <a:lnTo>
                  <a:pt x="1066362" y="2565328"/>
                </a:lnTo>
                <a:lnTo>
                  <a:pt x="1110409" y="2588450"/>
                </a:lnTo>
                <a:lnTo>
                  <a:pt x="1154242" y="2611960"/>
                </a:lnTo>
                <a:lnTo>
                  <a:pt x="1197859" y="2635855"/>
                </a:lnTo>
                <a:lnTo>
                  <a:pt x="1241256" y="2660134"/>
                </a:lnTo>
                <a:lnTo>
                  <a:pt x="1284432" y="2684795"/>
                </a:lnTo>
                <a:lnTo>
                  <a:pt x="1327384" y="2709837"/>
                </a:lnTo>
                <a:lnTo>
                  <a:pt x="1370109" y="2735258"/>
                </a:lnTo>
                <a:lnTo>
                  <a:pt x="1412605" y="2761057"/>
                </a:lnTo>
                <a:lnTo>
                  <a:pt x="1454869" y="2787232"/>
                </a:lnTo>
                <a:lnTo>
                  <a:pt x="1496899" y="2813781"/>
                </a:lnTo>
                <a:lnTo>
                  <a:pt x="1538692" y="2840703"/>
                </a:lnTo>
                <a:lnTo>
                  <a:pt x="1580246" y="2867997"/>
                </a:lnTo>
                <a:lnTo>
                  <a:pt x="1621558" y="2895660"/>
                </a:lnTo>
                <a:lnTo>
                  <a:pt x="1662626" y="2923691"/>
                </a:lnTo>
                <a:lnTo>
                  <a:pt x="1703447" y="2952089"/>
                </a:lnTo>
                <a:lnTo>
                  <a:pt x="1744018" y="2980852"/>
                </a:lnTo>
                <a:lnTo>
                  <a:pt x="1784338" y="3009978"/>
                </a:lnTo>
                <a:lnTo>
                  <a:pt x="1824403" y="3039466"/>
                </a:lnTo>
                <a:lnTo>
                  <a:pt x="1864211" y="3069315"/>
                </a:lnTo>
                <a:lnTo>
                  <a:pt x="1903760" y="3099522"/>
                </a:lnTo>
                <a:lnTo>
                  <a:pt x="1943047" y="3130086"/>
                </a:lnTo>
                <a:lnTo>
                  <a:pt x="1982070" y="3161005"/>
                </a:lnTo>
                <a:lnTo>
                  <a:pt x="2020825" y="3192279"/>
                </a:lnTo>
                <a:lnTo>
                  <a:pt x="2059311" y="3223905"/>
                </a:lnTo>
                <a:lnTo>
                  <a:pt x="2097525" y="3255881"/>
                </a:lnTo>
                <a:lnTo>
                  <a:pt x="2135464" y="3288207"/>
                </a:lnTo>
                <a:lnTo>
                  <a:pt x="2173126" y="3320881"/>
                </a:lnTo>
                <a:lnTo>
                  <a:pt x="2210508" y="3353900"/>
                </a:lnTo>
                <a:lnTo>
                  <a:pt x="2247609" y="3387264"/>
                </a:lnTo>
                <a:lnTo>
                  <a:pt x="2284424" y="3420971"/>
                </a:lnTo>
                <a:lnTo>
                  <a:pt x="2320953" y="3455019"/>
                </a:lnTo>
                <a:lnTo>
                  <a:pt x="2357192" y="3489407"/>
                </a:lnTo>
                <a:lnTo>
                  <a:pt x="2393138" y="3524133"/>
                </a:lnTo>
                <a:lnTo>
                  <a:pt x="2428790" y="3559196"/>
                </a:lnTo>
                <a:lnTo>
                  <a:pt x="2464144" y="3594594"/>
                </a:lnTo>
                <a:lnTo>
                  <a:pt x="2499199" y="3630325"/>
                </a:lnTo>
                <a:lnTo>
                  <a:pt x="2533951" y="3666387"/>
                </a:lnTo>
                <a:lnTo>
                  <a:pt x="2568399" y="3702781"/>
                </a:lnTo>
                <a:lnTo>
                  <a:pt x="2602539" y="3739502"/>
                </a:lnTo>
                <a:lnTo>
                  <a:pt x="2636369" y="3776551"/>
                </a:lnTo>
                <a:lnTo>
                  <a:pt x="2669887" y="3813926"/>
                </a:lnTo>
                <a:lnTo>
                  <a:pt x="2683671" y="3765652"/>
                </a:lnTo>
                <a:lnTo>
                  <a:pt x="2697879" y="3717534"/>
                </a:lnTo>
                <a:lnTo>
                  <a:pt x="2712508" y="3669575"/>
                </a:lnTo>
                <a:lnTo>
                  <a:pt x="2727558" y="3621777"/>
                </a:lnTo>
                <a:lnTo>
                  <a:pt x="2743026" y="3574142"/>
                </a:lnTo>
                <a:lnTo>
                  <a:pt x="2758912" y="3526674"/>
                </a:lnTo>
                <a:lnTo>
                  <a:pt x="2775212" y="3479374"/>
                </a:lnTo>
                <a:lnTo>
                  <a:pt x="2791927" y="3432246"/>
                </a:lnTo>
                <a:lnTo>
                  <a:pt x="2809054" y="3385291"/>
                </a:lnTo>
                <a:lnTo>
                  <a:pt x="2826591" y="3338512"/>
                </a:lnTo>
                <a:lnTo>
                  <a:pt x="2844538" y="3291912"/>
                </a:lnTo>
                <a:lnTo>
                  <a:pt x="2862892" y="3245494"/>
                </a:lnTo>
                <a:lnTo>
                  <a:pt x="2881653" y="3199259"/>
                </a:lnTo>
                <a:lnTo>
                  <a:pt x="2900817" y="3153210"/>
                </a:lnTo>
                <a:lnTo>
                  <a:pt x="2920385" y="3107351"/>
                </a:lnTo>
                <a:lnTo>
                  <a:pt x="2940353" y="3061682"/>
                </a:lnTo>
                <a:lnTo>
                  <a:pt x="2960722" y="3016208"/>
                </a:lnTo>
                <a:lnTo>
                  <a:pt x="2981488" y="2970930"/>
                </a:lnTo>
                <a:lnTo>
                  <a:pt x="3002651" y="2925850"/>
                </a:lnTo>
                <a:lnTo>
                  <a:pt x="3024209" y="2880973"/>
                </a:lnTo>
                <a:lnTo>
                  <a:pt x="3046161" y="2836299"/>
                </a:lnTo>
                <a:lnTo>
                  <a:pt x="3068504" y="2791831"/>
                </a:lnTo>
                <a:lnTo>
                  <a:pt x="3091237" y="2747573"/>
                </a:lnTo>
                <a:lnTo>
                  <a:pt x="3114359" y="2703526"/>
                </a:lnTo>
                <a:lnTo>
                  <a:pt x="3137868" y="2659693"/>
                </a:lnTo>
                <a:lnTo>
                  <a:pt x="3161763" y="2616077"/>
                </a:lnTo>
                <a:lnTo>
                  <a:pt x="3186041" y="2572680"/>
                </a:lnTo>
                <a:lnTo>
                  <a:pt x="3210702" y="2529504"/>
                </a:lnTo>
                <a:lnTo>
                  <a:pt x="3235743" y="2486553"/>
                </a:lnTo>
                <a:lnTo>
                  <a:pt x="3261164" y="2443828"/>
                </a:lnTo>
                <a:lnTo>
                  <a:pt x="3286962" y="2401332"/>
                </a:lnTo>
                <a:lnTo>
                  <a:pt x="3313137" y="2359068"/>
                </a:lnTo>
                <a:lnTo>
                  <a:pt x="3339686" y="2317038"/>
                </a:lnTo>
                <a:lnTo>
                  <a:pt x="3366607" y="2275245"/>
                </a:lnTo>
                <a:lnTo>
                  <a:pt x="3393900" y="2233691"/>
                </a:lnTo>
                <a:lnTo>
                  <a:pt x="3421563" y="2192379"/>
                </a:lnTo>
                <a:lnTo>
                  <a:pt x="3449594" y="2151312"/>
                </a:lnTo>
                <a:lnTo>
                  <a:pt x="3478015" y="2110458"/>
                </a:lnTo>
                <a:lnTo>
                  <a:pt x="3506754" y="2069919"/>
                </a:lnTo>
                <a:lnTo>
                  <a:pt x="3535880" y="2029599"/>
                </a:lnTo>
                <a:lnTo>
                  <a:pt x="3565367" y="1989534"/>
                </a:lnTo>
                <a:lnTo>
                  <a:pt x="3595215" y="1949725"/>
                </a:lnTo>
                <a:lnTo>
                  <a:pt x="3625422" y="1910176"/>
                </a:lnTo>
                <a:lnTo>
                  <a:pt x="3655985" y="1870889"/>
                </a:lnTo>
                <a:lnTo>
                  <a:pt x="3686905" y="1831867"/>
                </a:lnTo>
                <a:lnTo>
                  <a:pt x="3718178" y="1793111"/>
                </a:lnTo>
                <a:lnTo>
                  <a:pt x="3749804" y="1754625"/>
                </a:lnTo>
                <a:lnTo>
                  <a:pt x="3781780" y="1716411"/>
                </a:lnTo>
                <a:lnTo>
                  <a:pt x="3814106" y="1678471"/>
                </a:lnTo>
                <a:lnTo>
                  <a:pt x="3846779" y="1640809"/>
                </a:lnTo>
                <a:lnTo>
                  <a:pt x="3879798" y="1603426"/>
                </a:lnTo>
                <a:lnTo>
                  <a:pt x="3913162" y="1566325"/>
                </a:lnTo>
                <a:lnTo>
                  <a:pt x="3946869" y="1529509"/>
                </a:lnTo>
                <a:lnTo>
                  <a:pt x="3980917" y="1492980"/>
                </a:lnTo>
                <a:lnTo>
                  <a:pt x="4015305" y="1456741"/>
                </a:lnTo>
                <a:lnTo>
                  <a:pt x="4050031" y="1420793"/>
                </a:lnTo>
                <a:lnTo>
                  <a:pt x="4085094" y="1385141"/>
                </a:lnTo>
                <a:lnTo>
                  <a:pt x="4120491" y="1349786"/>
                </a:lnTo>
                <a:lnTo>
                  <a:pt x="4156223" y="1314731"/>
                </a:lnTo>
                <a:lnTo>
                  <a:pt x="4192286" y="1279977"/>
                </a:lnTo>
                <a:lnTo>
                  <a:pt x="4228679" y="1245529"/>
                </a:lnTo>
                <a:lnTo>
                  <a:pt x="4265401" y="1211388"/>
                </a:lnTo>
                <a:lnTo>
                  <a:pt x="4302483" y="1177528"/>
                </a:lnTo>
                <a:lnTo>
                  <a:pt x="4339825" y="1144038"/>
                </a:lnTo>
                <a:lnTo>
                  <a:pt x="4243430" y="1116045"/>
                </a:lnTo>
                <a:lnTo>
                  <a:pt x="4147666" y="1086362"/>
                </a:lnTo>
                <a:lnTo>
                  <a:pt x="4052553" y="1055003"/>
                </a:lnTo>
                <a:lnTo>
                  <a:pt x="4005247" y="1038699"/>
                </a:lnTo>
                <a:lnTo>
                  <a:pt x="3958111" y="1021981"/>
                </a:lnTo>
                <a:lnTo>
                  <a:pt x="3911149" y="1004849"/>
                </a:lnTo>
                <a:lnTo>
                  <a:pt x="3864362" y="987307"/>
                </a:lnTo>
                <a:lnTo>
                  <a:pt x="3817754" y="969356"/>
                </a:lnTo>
                <a:lnTo>
                  <a:pt x="3771327" y="950996"/>
                </a:lnTo>
                <a:lnTo>
                  <a:pt x="3725083" y="932230"/>
                </a:lnTo>
                <a:lnTo>
                  <a:pt x="3679024" y="913060"/>
                </a:lnTo>
                <a:lnTo>
                  <a:pt x="3633155" y="893486"/>
                </a:lnTo>
                <a:lnTo>
                  <a:pt x="3587476" y="873511"/>
                </a:lnTo>
                <a:lnTo>
                  <a:pt x="3541991" y="853137"/>
                </a:lnTo>
                <a:lnTo>
                  <a:pt x="3496702" y="832364"/>
                </a:lnTo>
                <a:lnTo>
                  <a:pt x="3451612" y="811194"/>
                </a:lnTo>
                <a:lnTo>
                  <a:pt x="3406724" y="789629"/>
                </a:lnTo>
                <a:lnTo>
                  <a:pt x="3362039" y="767671"/>
                </a:lnTo>
                <a:lnTo>
                  <a:pt x="3317561" y="745322"/>
                </a:lnTo>
                <a:lnTo>
                  <a:pt x="3273292" y="722581"/>
                </a:lnTo>
                <a:lnTo>
                  <a:pt x="3229234" y="699453"/>
                </a:lnTo>
                <a:lnTo>
                  <a:pt x="3185391" y="675937"/>
                </a:lnTo>
                <a:lnTo>
                  <a:pt x="3141764" y="652036"/>
                </a:lnTo>
                <a:lnTo>
                  <a:pt x="3098357" y="627751"/>
                </a:lnTo>
                <a:lnTo>
                  <a:pt x="3055171" y="603085"/>
                </a:lnTo>
                <a:lnTo>
                  <a:pt x="3012210" y="578037"/>
                </a:lnTo>
                <a:lnTo>
                  <a:pt x="2969476" y="552611"/>
                </a:lnTo>
                <a:lnTo>
                  <a:pt x="2926972" y="526807"/>
                </a:lnTo>
                <a:lnTo>
                  <a:pt x="2884700" y="500627"/>
                </a:lnTo>
                <a:lnTo>
                  <a:pt x="2842662" y="474074"/>
                </a:lnTo>
                <a:lnTo>
                  <a:pt x="2800862" y="447147"/>
                </a:lnTo>
                <a:lnTo>
                  <a:pt x="2759302" y="419850"/>
                </a:lnTo>
                <a:lnTo>
                  <a:pt x="2717984" y="392184"/>
                </a:lnTo>
                <a:lnTo>
                  <a:pt x="2676911" y="364150"/>
                </a:lnTo>
                <a:lnTo>
                  <a:pt x="2636085" y="335749"/>
                </a:lnTo>
                <a:lnTo>
                  <a:pt x="2595510" y="306985"/>
                </a:lnTo>
                <a:lnTo>
                  <a:pt x="2555187" y="277857"/>
                </a:lnTo>
                <a:lnTo>
                  <a:pt x="2515120" y="248368"/>
                </a:lnTo>
                <a:lnTo>
                  <a:pt x="2475311" y="218519"/>
                </a:lnTo>
                <a:lnTo>
                  <a:pt x="2435761" y="188313"/>
                </a:lnTo>
                <a:lnTo>
                  <a:pt x="2396475" y="157749"/>
                </a:lnTo>
                <a:lnTo>
                  <a:pt x="2357455" y="126831"/>
                </a:lnTo>
                <a:lnTo>
                  <a:pt x="2318702" y="95560"/>
                </a:lnTo>
                <a:lnTo>
                  <a:pt x="2280220" y="63937"/>
                </a:lnTo>
                <a:lnTo>
                  <a:pt x="2242012" y="31964"/>
                </a:lnTo>
                <a:lnTo>
                  <a:pt x="2204498" y="0"/>
                </a:lnTo>
                <a:close/>
              </a:path>
            </a:pathLst>
          </a:custGeom>
          <a:solidFill>
            <a:srgbClr val="81005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39FF19E0-5B2C-FC4A-9CB6-023FFE45D79E}"/>
              </a:ext>
            </a:extLst>
          </p:cNvPr>
          <p:cNvGrpSpPr/>
          <p:nvPr/>
        </p:nvGrpSpPr>
        <p:grpSpPr>
          <a:xfrm>
            <a:off x="17164832" y="8963078"/>
            <a:ext cx="2327910" cy="1170305"/>
            <a:chOff x="17164832" y="8963078"/>
            <a:chExt cx="2327910" cy="1170305"/>
          </a:xfrm>
        </p:grpSpPr>
        <p:sp>
          <p:nvSpPr>
            <p:cNvPr id="9" name="object 9">
              <a:extLst>
                <a:ext uri="{FF2B5EF4-FFF2-40B4-BE49-F238E27FC236}">
                  <a16:creationId xmlns:a16="http://schemas.microsoft.com/office/drawing/2014/main" xmlns="" id="{5880E1DA-5EF4-F644-852F-FE5450278A34}"/>
                </a:ext>
              </a:extLst>
            </p:cNvPr>
            <p:cNvSpPr/>
            <p:nvPr/>
          </p:nvSpPr>
          <p:spPr>
            <a:xfrm>
              <a:off x="17164832" y="8963078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E2993BD0-0932-9347-AAE6-F3900765BF8A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6DD504BE-1DE3-B54F-9420-68FF8E85E9F4}"/>
              </a:ext>
            </a:extLst>
          </p:cNvPr>
          <p:cNvSpPr/>
          <p:nvPr/>
        </p:nvSpPr>
        <p:spPr>
          <a:xfrm>
            <a:off x="18107395" y="3244439"/>
            <a:ext cx="1997075" cy="4882515"/>
          </a:xfrm>
          <a:custGeom>
            <a:avLst/>
            <a:gdLst/>
            <a:ahLst/>
            <a:cxnLst/>
            <a:rect l="l" t="t" r="r" b="b"/>
            <a:pathLst>
              <a:path w="1997075" h="4882515">
                <a:moveTo>
                  <a:pt x="1996705" y="0"/>
                </a:moveTo>
                <a:lnTo>
                  <a:pt x="1955108" y="9561"/>
                </a:lnTo>
                <a:lnTo>
                  <a:pt x="1909763" y="20843"/>
                </a:lnTo>
                <a:lnTo>
                  <a:pt x="1864743" y="32905"/>
                </a:lnTo>
                <a:lnTo>
                  <a:pt x="1820057" y="45738"/>
                </a:lnTo>
                <a:lnTo>
                  <a:pt x="1775713" y="59334"/>
                </a:lnTo>
                <a:lnTo>
                  <a:pt x="1731718" y="73686"/>
                </a:lnTo>
                <a:lnTo>
                  <a:pt x="1688081" y="88785"/>
                </a:lnTo>
                <a:lnTo>
                  <a:pt x="1644810" y="104625"/>
                </a:lnTo>
                <a:lnTo>
                  <a:pt x="1601912" y="121196"/>
                </a:lnTo>
                <a:lnTo>
                  <a:pt x="1559397" y="138492"/>
                </a:lnTo>
                <a:lnTo>
                  <a:pt x="1517271" y="156504"/>
                </a:lnTo>
                <a:lnTo>
                  <a:pt x="1475543" y="175224"/>
                </a:lnTo>
                <a:lnTo>
                  <a:pt x="1434222" y="194645"/>
                </a:lnTo>
                <a:lnTo>
                  <a:pt x="1393314" y="214760"/>
                </a:lnTo>
                <a:lnTo>
                  <a:pt x="1352828" y="235559"/>
                </a:lnTo>
                <a:lnTo>
                  <a:pt x="1312773" y="257036"/>
                </a:lnTo>
                <a:lnTo>
                  <a:pt x="1273155" y="279181"/>
                </a:lnTo>
                <a:lnTo>
                  <a:pt x="1233984" y="301989"/>
                </a:lnTo>
                <a:lnTo>
                  <a:pt x="1195267" y="325450"/>
                </a:lnTo>
                <a:lnTo>
                  <a:pt x="1157012" y="349558"/>
                </a:lnTo>
                <a:lnTo>
                  <a:pt x="1119227" y="374303"/>
                </a:lnTo>
                <a:lnTo>
                  <a:pt x="1081921" y="399679"/>
                </a:lnTo>
                <a:lnTo>
                  <a:pt x="1045101" y="425677"/>
                </a:lnTo>
                <a:lnTo>
                  <a:pt x="1008775" y="452289"/>
                </a:lnTo>
                <a:lnTo>
                  <a:pt x="972952" y="479509"/>
                </a:lnTo>
                <a:lnTo>
                  <a:pt x="937640" y="507327"/>
                </a:lnTo>
                <a:lnTo>
                  <a:pt x="902845" y="535737"/>
                </a:lnTo>
                <a:lnTo>
                  <a:pt x="868578" y="564730"/>
                </a:lnTo>
                <a:lnTo>
                  <a:pt x="834845" y="594298"/>
                </a:lnTo>
                <a:lnTo>
                  <a:pt x="801654" y="624434"/>
                </a:lnTo>
                <a:lnTo>
                  <a:pt x="769014" y="655130"/>
                </a:lnTo>
                <a:lnTo>
                  <a:pt x="736933" y="686378"/>
                </a:lnTo>
                <a:lnTo>
                  <a:pt x="705419" y="718170"/>
                </a:lnTo>
                <a:lnTo>
                  <a:pt x="674479" y="750498"/>
                </a:lnTo>
                <a:lnTo>
                  <a:pt x="644122" y="783355"/>
                </a:lnTo>
                <a:lnTo>
                  <a:pt x="614356" y="816733"/>
                </a:lnTo>
                <a:lnTo>
                  <a:pt x="585189" y="850623"/>
                </a:lnTo>
                <a:lnTo>
                  <a:pt x="556628" y="885019"/>
                </a:lnTo>
                <a:lnTo>
                  <a:pt x="528683" y="919911"/>
                </a:lnTo>
                <a:lnTo>
                  <a:pt x="501360" y="955293"/>
                </a:lnTo>
                <a:lnTo>
                  <a:pt x="474669" y="991157"/>
                </a:lnTo>
                <a:lnTo>
                  <a:pt x="448617" y="1027494"/>
                </a:lnTo>
                <a:lnTo>
                  <a:pt x="423211" y="1064297"/>
                </a:lnTo>
                <a:lnTo>
                  <a:pt x="398461" y="1101558"/>
                </a:lnTo>
                <a:lnTo>
                  <a:pt x="374374" y="1139270"/>
                </a:lnTo>
                <a:lnTo>
                  <a:pt x="350958" y="1177424"/>
                </a:lnTo>
                <a:lnTo>
                  <a:pt x="328222" y="1216012"/>
                </a:lnTo>
                <a:lnTo>
                  <a:pt x="306173" y="1255027"/>
                </a:lnTo>
                <a:lnTo>
                  <a:pt x="284819" y="1294461"/>
                </a:lnTo>
                <a:lnTo>
                  <a:pt x="264168" y="1334306"/>
                </a:lnTo>
                <a:lnTo>
                  <a:pt x="244229" y="1374555"/>
                </a:lnTo>
                <a:lnTo>
                  <a:pt x="225009" y="1415198"/>
                </a:lnTo>
                <a:lnTo>
                  <a:pt x="206517" y="1456230"/>
                </a:lnTo>
                <a:lnTo>
                  <a:pt x="188760" y="1497641"/>
                </a:lnTo>
                <a:lnTo>
                  <a:pt x="171746" y="1539424"/>
                </a:lnTo>
                <a:lnTo>
                  <a:pt x="155485" y="1581571"/>
                </a:lnTo>
                <a:lnTo>
                  <a:pt x="139982" y="1624075"/>
                </a:lnTo>
                <a:lnTo>
                  <a:pt x="125248" y="1666927"/>
                </a:lnTo>
                <a:lnTo>
                  <a:pt x="111289" y="1710119"/>
                </a:lnTo>
                <a:lnTo>
                  <a:pt x="98114" y="1753644"/>
                </a:lnTo>
                <a:lnTo>
                  <a:pt x="85731" y="1797495"/>
                </a:lnTo>
                <a:lnTo>
                  <a:pt x="74147" y="1841662"/>
                </a:lnTo>
                <a:lnTo>
                  <a:pt x="63372" y="1886139"/>
                </a:lnTo>
                <a:lnTo>
                  <a:pt x="53412" y="1930917"/>
                </a:lnTo>
                <a:lnTo>
                  <a:pt x="44276" y="1975989"/>
                </a:lnTo>
                <a:lnTo>
                  <a:pt x="35972" y="2021347"/>
                </a:lnTo>
                <a:lnTo>
                  <a:pt x="28508" y="2066983"/>
                </a:lnTo>
                <a:lnTo>
                  <a:pt x="21892" y="2112889"/>
                </a:lnTo>
                <a:lnTo>
                  <a:pt x="16132" y="2159057"/>
                </a:lnTo>
                <a:lnTo>
                  <a:pt x="11236" y="2205480"/>
                </a:lnTo>
                <a:lnTo>
                  <a:pt x="7212" y="2252149"/>
                </a:lnTo>
                <a:lnTo>
                  <a:pt x="4069" y="2299057"/>
                </a:lnTo>
                <a:lnTo>
                  <a:pt x="1813" y="2346197"/>
                </a:lnTo>
                <a:lnTo>
                  <a:pt x="454" y="2393559"/>
                </a:lnTo>
                <a:lnTo>
                  <a:pt x="0" y="2441137"/>
                </a:lnTo>
                <a:lnTo>
                  <a:pt x="454" y="2488715"/>
                </a:lnTo>
                <a:lnTo>
                  <a:pt x="1813" y="2536077"/>
                </a:lnTo>
                <a:lnTo>
                  <a:pt x="4069" y="2583217"/>
                </a:lnTo>
                <a:lnTo>
                  <a:pt x="7212" y="2630125"/>
                </a:lnTo>
                <a:lnTo>
                  <a:pt x="11236" y="2676794"/>
                </a:lnTo>
                <a:lnTo>
                  <a:pt x="16132" y="2723217"/>
                </a:lnTo>
                <a:lnTo>
                  <a:pt x="21892" y="2769385"/>
                </a:lnTo>
                <a:lnTo>
                  <a:pt x="28508" y="2815291"/>
                </a:lnTo>
                <a:lnTo>
                  <a:pt x="35972" y="2860927"/>
                </a:lnTo>
                <a:lnTo>
                  <a:pt x="44276" y="2906285"/>
                </a:lnTo>
                <a:lnTo>
                  <a:pt x="53412" y="2951357"/>
                </a:lnTo>
                <a:lnTo>
                  <a:pt x="63372" y="2996135"/>
                </a:lnTo>
                <a:lnTo>
                  <a:pt x="74147" y="3040612"/>
                </a:lnTo>
                <a:lnTo>
                  <a:pt x="85731" y="3084779"/>
                </a:lnTo>
                <a:lnTo>
                  <a:pt x="98114" y="3128630"/>
                </a:lnTo>
                <a:lnTo>
                  <a:pt x="111289" y="3172155"/>
                </a:lnTo>
                <a:lnTo>
                  <a:pt x="125248" y="3215347"/>
                </a:lnTo>
                <a:lnTo>
                  <a:pt x="139982" y="3258199"/>
                </a:lnTo>
                <a:lnTo>
                  <a:pt x="155485" y="3300703"/>
                </a:lnTo>
                <a:lnTo>
                  <a:pt x="171746" y="3342850"/>
                </a:lnTo>
                <a:lnTo>
                  <a:pt x="188760" y="3384633"/>
                </a:lnTo>
                <a:lnTo>
                  <a:pt x="206517" y="3426044"/>
                </a:lnTo>
                <a:lnTo>
                  <a:pt x="225009" y="3467076"/>
                </a:lnTo>
                <a:lnTo>
                  <a:pt x="244229" y="3507719"/>
                </a:lnTo>
                <a:lnTo>
                  <a:pt x="264168" y="3547968"/>
                </a:lnTo>
                <a:lnTo>
                  <a:pt x="284819" y="3587813"/>
                </a:lnTo>
                <a:lnTo>
                  <a:pt x="306173" y="3627247"/>
                </a:lnTo>
                <a:lnTo>
                  <a:pt x="328222" y="3666262"/>
                </a:lnTo>
                <a:lnTo>
                  <a:pt x="350958" y="3704850"/>
                </a:lnTo>
                <a:lnTo>
                  <a:pt x="374374" y="3743004"/>
                </a:lnTo>
                <a:lnTo>
                  <a:pt x="398461" y="3780715"/>
                </a:lnTo>
                <a:lnTo>
                  <a:pt x="423211" y="3817977"/>
                </a:lnTo>
                <a:lnTo>
                  <a:pt x="448617" y="3854780"/>
                </a:lnTo>
                <a:lnTo>
                  <a:pt x="474669" y="3891117"/>
                </a:lnTo>
                <a:lnTo>
                  <a:pt x="501360" y="3926981"/>
                </a:lnTo>
                <a:lnTo>
                  <a:pt x="528683" y="3962363"/>
                </a:lnTo>
                <a:lnTo>
                  <a:pt x="556628" y="3997255"/>
                </a:lnTo>
                <a:lnTo>
                  <a:pt x="585189" y="4031651"/>
                </a:lnTo>
                <a:lnTo>
                  <a:pt x="614356" y="4065541"/>
                </a:lnTo>
                <a:lnTo>
                  <a:pt x="644122" y="4098919"/>
                </a:lnTo>
                <a:lnTo>
                  <a:pt x="674479" y="4131775"/>
                </a:lnTo>
                <a:lnTo>
                  <a:pt x="705419" y="4164104"/>
                </a:lnTo>
                <a:lnTo>
                  <a:pt x="736933" y="4195896"/>
                </a:lnTo>
                <a:lnTo>
                  <a:pt x="769014" y="4227144"/>
                </a:lnTo>
                <a:lnTo>
                  <a:pt x="801654" y="4257840"/>
                </a:lnTo>
                <a:lnTo>
                  <a:pt x="834845" y="4287976"/>
                </a:lnTo>
                <a:lnTo>
                  <a:pt x="868578" y="4317544"/>
                </a:lnTo>
                <a:lnTo>
                  <a:pt x="902845" y="4346537"/>
                </a:lnTo>
                <a:lnTo>
                  <a:pt x="937640" y="4374947"/>
                </a:lnTo>
                <a:lnTo>
                  <a:pt x="972952" y="4402765"/>
                </a:lnTo>
                <a:lnTo>
                  <a:pt x="1008775" y="4429985"/>
                </a:lnTo>
                <a:lnTo>
                  <a:pt x="1045101" y="4456597"/>
                </a:lnTo>
                <a:lnTo>
                  <a:pt x="1081921" y="4482595"/>
                </a:lnTo>
                <a:lnTo>
                  <a:pt x="1119227" y="4507971"/>
                </a:lnTo>
                <a:lnTo>
                  <a:pt x="1157012" y="4532716"/>
                </a:lnTo>
                <a:lnTo>
                  <a:pt x="1195267" y="4556824"/>
                </a:lnTo>
                <a:lnTo>
                  <a:pt x="1233984" y="4580285"/>
                </a:lnTo>
                <a:lnTo>
                  <a:pt x="1273155" y="4603092"/>
                </a:lnTo>
                <a:lnTo>
                  <a:pt x="1312773" y="4625238"/>
                </a:lnTo>
                <a:lnTo>
                  <a:pt x="1352828" y="4646715"/>
                </a:lnTo>
                <a:lnTo>
                  <a:pt x="1393314" y="4667514"/>
                </a:lnTo>
                <a:lnTo>
                  <a:pt x="1434222" y="4687628"/>
                </a:lnTo>
                <a:lnTo>
                  <a:pt x="1475543" y="4707050"/>
                </a:lnTo>
                <a:lnTo>
                  <a:pt x="1517271" y="4725770"/>
                </a:lnTo>
                <a:lnTo>
                  <a:pt x="1559397" y="4743782"/>
                </a:lnTo>
                <a:lnTo>
                  <a:pt x="1601912" y="4761078"/>
                </a:lnTo>
                <a:lnTo>
                  <a:pt x="1644810" y="4777649"/>
                </a:lnTo>
                <a:lnTo>
                  <a:pt x="1688081" y="4793489"/>
                </a:lnTo>
                <a:lnTo>
                  <a:pt x="1731718" y="4808588"/>
                </a:lnTo>
                <a:lnTo>
                  <a:pt x="1775713" y="4822940"/>
                </a:lnTo>
                <a:lnTo>
                  <a:pt x="1820057" y="4836536"/>
                </a:lnTo>
                <a:lnTo>
                  <a:pt x="1864743" y="4849369"/>
                </a:lnTo>
                <a:lnTo>
                  <a:pt x="1909763" y="4861431"/>
                </a:lnTo>
                <a:lnTo>
                  <a:pt x="1955108" y="4872713"/>
                </a:lnTo>
                <a:lnTo>
                  <a:pt x="1996705" y="4882274"/>
                </a:lnTo>
              </a:path>
            </a:pathLst>
          </a:custGeom>
          <a:ln w="72877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1B3A004A-CF2F-2D43-A97C-5029D7AAAAE3}"/>
              </a:ext>
            </a:extLst>
          </p:cNvPr>
          <p:cNvSpPr/>
          <p:nvPr/>
        </p:nvSpPr>
        <p:spPr>
          <a:xfrm>
            <a:off x="0" y="5685697"/>
            <a:ext cx="2140585" cy="3964940"/>
          </a:xfrm>
          <a:custGeom>
            <a:avLst/>
            <a:gdLst/>
            <a:ahLst/>
            <a:cxnLst/>
            <a:rect l="l" t="t" r="r" b="b"/>
            <a:pathLst>
              <a:path w="2140585" h="3964940">
                <a:moveTo>
                  <a:pt x="0" y="3964503"/>
                </a:moveTo>
                <a:lnTo>
                  <a:pt x="1853008" y="3177950"/>
                </a:lnTo>
                <a:lnTo>
                  <a:pt x="1896404" y="3156888"/>
                </a:lnTo>
                <a:lnTo>
                  <a:pt x="1936679" y="3132036"/>
                </a:lnTo>
                <a:lnTo>
                  <a:pt x="1973709" y="3103704"/>
                </a:lnTo>
                <a:lnTo>
                  <a:pt x="2007367" y="3072204"/>
                </a:lnTo>
                <a:lnTo>
                  <a:pt x="2037528" y="3037846"/>
                </a:lnTo>
                <a:lnTo>
                  <a:pt x="2064067" y="3000940"/>
                </a:lnTo>
                <a:lnTo>
                  <a:pt x="2086858" y="2961797"/>
                </a:lnTo>
                <a:lnTo>
                  <a:pt x="2105776" y="2920728"/>
                </a:lnTo>
                <a:lnTo>
                  <a:pt x="2120696" y="2878044"/>
                </a:lnTo>
                <a:lnTo>
                  <a:pt x="2131492" y="2834054"/>
                </a:lnTo>
                <a:lnTo>
                  <a:pt x="2138037" y="2789070"/>
                </a:lnTo>
                <a:lnTo>
                  <a:pt x="2140209" y="2743402"/>
                </a:lnTo>
                <a:lnTo>
                  <a:pt x="2137879" y="2697361"/>
                </a:lnTo>
                <a:lnTo>
                  <a:pt x="2130924" y="2651257"/>
                </a:lnTo>
                <a:lnTo>
                  <a:pt x="2119217" y="2605402"/>
                </a:lnTo>
                <a:lnTo>
                  <a:pt x="2102634" y="2560105"/>
                </a:lnTo>
                <a:lnTo>
                  <a:pt x="1137836" y="287200"/>
                </a:lnTo>
                <a:lnTo>
                  <a:pt x="1116774" y="243804"/>
                </a:lnTo>
                <a:lnTo>
                  <a:pt x="1091922" y="203529"/>
                </a:lnTo>
                <a:lnTo>
                  <a:pt x="1063591" y="166499"/>
                </a:lnTo>
                <a:lnTo>
                  <a:pt x="1032090" y="132841"/>
                </a:lnTo>
                <a:lnTo>
                  <a:pt x="997732" y="102680"/>
                </a:lnTo>
                <a:lnTo>
                  <a:pt x="960826" y="76141"/>
                </a:lnTo>
                <a:lnTo>
                  <a:pt x="921684" y="53350"/>
                </a:lnTo>
                <a:lnTo>
                  <a:pt x="880615" y="34432"/>
                </a:lnTo>
                <a:lnTo>
                  <a:pt x="837930" y="19512"/>
                </a:lnTo>
                <a:lnTo>
                  <a:pt x="793941" y="8716"/>
                </a:lnTo>
                <a:lnTo>
                  <a:pt x="748956" y="2171"/>
                </a:lnTo>
                <a:lnTo>
                  <a:pt x="703289" y="0"/>
                </a:lnTo>
                <a:lnTo>
                  <a:pt x="657247" y="2329"/>
                </a:lnTo>
                <a:lnTo>
                  <a:pt x="611144" y="9284"/>
                </a:lnTo>
                <a:lnTo>
                  <a:pt x="565288" y="20991"/>
                </a:lnTo>
                <a:lnTo>
                  <a:pt x="519991" y="37574"/>
                </a:lnTo>
                <a:lnTo>
                  <a:pt x="0" y="258298"/>
                </a:lnTo>
              </a:path>
            </a:pathLst>
          </a:custGeom>
          <a:ln w="62825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xmlns="" id="{C55D1F00-B498-9C45-8C18-1B38DD0092BB}"/>
              </a:ext>
            </a:extLst>
          </p:cNvPr>
          <p:cNvSpPr txBox="1"/>
          <p:nvPr/>
        </p:nvSpPr>
        <p:spPr>
          <a:xfrm>
            <a:off x="8248237" y="5685697"/>
            <a:ext cx="2895600" cy="1070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ru-RU"/>
            </a:defPPr>
            <a:lvl1pPr>
              <a:lnSpc>
                <a:spcPts val="8245"/>
              </a:lnSpc>
              <a:defRPr sz="8250" b="1" spc="-60">
                <a:latin typeface="Goethe FF Clan" panose="020B0506030101020104" pitchFamily="34" charset="0"/>
                <a:cs typeface="Verdana"/>
              </a:defRPr>
            </a:lvl1pPr>
          </a:lstStyle>
          <a:p>
            <a:r>
              <a:rPr lang="en-US" dirty="0" smtClean="0"/>
              <a:t>1990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4291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0FECDB88-321E-DD49-9FEC-CA7653B622EA}"/>
              </a:ext>
            </a:extLst>
          </p:cNvPr>
          <p:cNvSpPr/>
          <p:nvPr/>
        </p:nvSpPr>
        <p:spPr>
          <a:xfrm>
            <a:off x="3258191" y="4759326"/>
            <a:ext cx="12418695" cy="2803525"/>
          </a:xfrm>
          <a:custGeom>
            <a:avLst/>
            <a:gdLst/>
            <a:ahLst/>
            <a:cxnLst/>
            <a:rect l="l" t="t" r="r" b="b"/>
            <a:pathLst>
              <a:path w="12418694" h="2803525">
                <a:moveTo>
                  <a:pt x="11039119" y="0"/>
                </a:moveTo>
                <a:lnTo>
                  <a:pt x="1361099" y="63338"/>
                </a:lnTo>
                <a:lnTo>
                  <a:pt x="1313006" y="64481"/>
                </a:lnTo>
                <a:lnTo>
                  <a:pt x="1265340" y="67261"/>
                </a:lnTo>
                <a:lnTo>
                  <a:pt x="1218127" y="71649"/>
                </a:lnTo>
                <a:lnTo>
                  <a:pt x="1171396" y="77619"/>
                </a:lnTo>
                <a:lnTo>
                  <a:pt x="1125173" y="85143"/>
                </a:lnTo>
                <a:lnTo>
                  <a:pt x="1079484" y="94194"/>
                </a:lnTo>
                <a:lnTo>
                  <a:pt x="1034358" y="104744"/>
                </a:lnTo>
                <a:lnTo>
                  <a:pt x="989820" y="116767"/>
                </a:lnTo>
                <a:lnTo>
                  <a:pt x="945899" y="130234"/>
                </a:lnTo>
                <a:lnTo>
                  <a:pt x="902621" y="145119"/>
                </a:lnTo>
                <a:lnTo>
                  <a:pt x="860012" y="161393"/>
                </a:lnTo>
                <a:lnTo>
                  <a:pt x="818101" y="179031"/>
                </a:lnTo>
                <a:lnTo>
                  <a:pt x="776913" y="198004"/>
                </a:lnTo>
                <a:lnTo>
                  <a:pt x="736476" y="218284"/>
                </a:lnTo>
                <a:lnTo>
                  <a:pt x="696818" y="239846"/>
                </a:lnTo>
                <a:lnTo>
                  <a:pt x="657964" y="262661"/>
                </a:lnTo>
                <a:lnTo>
                  <a:pt x="619942" y="286702"/>
                </a:lnTo>
                <a:lnTo>
                  <a:pt x="582779" y="311941"/>
                </a:lnTo>
                <a:lnTo>
                  <a:pt x="546502" y="338352"/>
                </a:lnTo>
                <a:lnTo>
                  <a:pt x="511138" y="365906"/>
                </a:lnTo>
                <a:lnTo>
                  <a:pt x="476713" y="394578"/>
                </a:lnTo>
                <a:lnTo>
                  <a:pt x="443256" y="424338"/>
                </a:lnTo>
                <a:lnTo>
                  <a:pt x="410792" y="455161"/>
                </a:lnTo>
                <a:lnTo>
                  <a:pt x="379350" y="487018"/>
                </a:lnTo>
                <a:lnTo>
                  <a:pt x="348955" y="519882"/>
                </a:lnTo>
                <a:lnTo>
                  <a:pt x="319635" y="553726"/>
                </a:lnTo>
                <a:lnTo>
                  <a:pt x="291416" y="588522"/>
                </a:lnTo>
                <a:lnTo>
                  <a:pt x="264327" y="624244"/>
                </a:lnTo>
                <a:lnTo>
                  <a:pt x="238393" y="660864"/>
                </a:lnTo>
                <a:lnTo>
                  <a:pt x="213642" y="698354"/>
                </a:lnTo>
                <a:lnTo>
                  <a:pt x="190101" y="736687"/>
                </a:lnTo>
                <a:lnTo>
                  <a:pt x="167797" y="775836"/>
                </a:lnTo>
                <a:lnTo>
                  <a:pt x="146756" y="815773"/>
                </a:lnTo>
                <a:lnTo>
                  <a:pt x="127006" y="856471"/>
                </a:lnTo>
                <a:lnTo>
                  <a:pt x="108574" y="897903"/>
                </a:lnTo>
                <a:lnTo>
                  <a:pt x="91487" y="940042"/>
                </a:lnTo>
                <a:lnTo>
                  <a:pt x="75772" y="982859"/>
                </a:lnTo>
                <a:lnTo>
                  <a:pt x="61455" y="1026328"/>
                </a:lnTo>
                <a:lnTo>
                  <a:pt x="48564" y="1070422"/>
                </a:lnTo>
                <a:lnTo>
                  <a:pt x="37125" y="1115112"/>
                </a:lnTo>
                <a:lnTo>
                  <a:pt x="27167" y="1160372"/>
                </a:lnTo>
                <a:lnTo>
                  <a:pt x="18715" y="1206175"/>
                </a:lnTo>
                <a:lnTo>
                  <a:pt x="11796" y="1252492"/>
                </a:lnTo>
                <a:lnTo>
                  <a:pt x="6439" y="1299297"/>
                </a:lnTo>
                <a:lnTo>
                  <a:pt x="2669" y="1346562"/>
                </a:lnTo>
                <a:lnTo>
                  <a:pt x="513" y="1394260"/>
                </a:lnTo>
                <a:lnTo>
                  <a:pt x="0" y="1442364"/>
                </a:lnTo>
                <a:lnTo>
                  <a:pt x="1143" y="1490457"/>
                </a:lnTo>
                <a:lnTo>
                  <a:pt x="3922" y="1538124"/>
                </a:lnTo>
                <a:lnTo>
                  <a:pt x="8311" y="1585336"/>
                </a:lnTo>
                <a:lnTo>
                  <a:pt x="14281" y="1632068"/>
                </a:lnTo>
                <a:lnTo>
                  <a:pt x="21805" y="1678291"/>
                </a:lnTo>
                <a:lnTo>
                  <a:pt x="30856" y="1723979"/>
                </a:lnTo>
                <a:lnTo>
                  <a:pt x="41406" y="1769106"/>
                </a:lnTo>
                <a:lnTo>
                  <a:pt x="53428" y="1813643"/>
                </a:lnTo>
                <a:lnTo>
                  <a:pt x="66896" y="1857564"/>
                </a:lnTo>
                <a:lnTo>
                  <a:pt x="81780" y="1900843"/>
                </a:lnTo>
                <a:lnTo>
                  <a:pt x="98055" y="1943451"/>
                </a:lnTo>
                <a:lnTo>
                  <a:pt x="115693" y="1985363"/>
                </a:lnTo>
                <a:lnTo>
                  <a:pt x="134665" y="2026550"/>
                </a:lnTo>
                <a:lnTo>
                  <a:pt x="154946" y="2066987"/>
                </a:lnTo>
                <a:lnTo>
                  <a:pt x="176508" y="2106646"/>
                </a:lnTo>
                <a:lnTo>
                  <a:pt x="199323" y="2145499"/>
                </a:lnTo>
                <a:lnTo>
                  <a:pt x="223364" y="2183521"/>
                </a:lnTo>
                <a:lnTo>
                  <a:pt x="248603" y="2220684"/>
                </a:lnTo>
                <a:lnTo>
                  <a:pt x="275014" y="2256961"/>
                </a:lnTo>
                <a:lnTo>
                  <a:pt x="302569" y="2292326"/>
                </a:lnTo>
                <a:lnTo>
                  <a:pt x="331240" y="2326750"/>
                </a:lnTo>
                <a:lnTo>
                  <a:pt x="361001" y="2360207"/>
                </a:lnTo>
                <a:lnTo>
                  <a:pt x="391824" y="2392671"/>
                </a:lnTo>
                <a:lnTo>
                  <a:pt x="423681" y="2424114"/>
                </a:lnTo>
                <a:lnTo>
                  <a:pt x="456545" y="2454509"/>
                </a:lnTo>
                <a:lnTo>
                  <a:pt x="490389" y="2483829"/>
                </a:lnTo>
                <a:lnTo>
                  <a:pt x="525186" y="2512047"/>
                </a:lnTo>
                <a:lnTo>
                  <a:pt x="560908" y="2539137"/>
                </a:lnTo>
                <a:lnTo>
                  <a:pt x="597528" y="2565070"/>
                </a:lnTo>
                <a:lnTo>
                  <a:pt x="635018" y="2589821"/>
                </a:lnTo>
                <a:lnTo>
                  <a:pt x="673351" y="2613362"/>
                </a:lnTo>
                <a:lnTo>
                  <a:pt x="712500" y="2635667"/>
                </a:lnTo>
                <a:lnTo>
                  <a:pt x="752438" y="2656707"/>
                </a:lnTo>
                <a:lnTo>
                  <a:pt x="793137" y="2676457"/>
                </a:lnTo>
                <a:lnTo>
                  <a:pt x="834569" y="2694889"/>
                </a:lnTo>
                <a:lnTo>
                  <a:pt x="876708" y="2711976"/>
                </a:lnTo>
                <a:lnTo>
                  <a:pt x="919526" y="2727692"/>
                </a:lnTo>
                <a:lnTo>
                  <a:pt x="962995" y="2742009"/>
                </a:lnTo>
                <a:lnTo>
                  <a:pt x="1007089" y="2754900"/>
                </a:lnTo>
                <a:lnTo>
                  <a:pt x="1051780" y="2766338"/>
                </a:lnTo>
                <a:lnTo>
                  <a:pt x="1097041" y="2776297"/>
                </a:lnTo>
                <a:lnTo>
                  <a:pt x="1142844" y="2784749"/>
                </a:lnTo>
                <a:lnTo>
                  <a:pt x="1189162" y="2791667"/>
                </a:lnTo>
                <a:lnTo>
                  <a:pt x="1235967" y="2797025"/>
                </a:lnTo>
                <a:lnTo>
                  <a:pt x="1283233" y="2800795"/>
                </a:lnTo>
                <a:lnTo>
                  <a:pt x="1330932" y="2802950"/>
                </a:lnTo>
                <a:lnTo>
                  <a:pt x="1379036" y="2803464"/>
                </a:lnTo>
                <a:lnTo>
                  <a:pt x="11057055" y="2740125"/>
                </a:lnTo>
                <a:lnTo>
                  <a:pt x="11105148" y="2738982"/>
                </a:lnTo>
                <a:lnTo>
                  <a:pt x="11152814" y="2736203"/>
                </a:lnTo>
                <a:lnTo>
                  <a:pt x="11200026" y="2731814"/>
                </a:lnTo>
                <a:lnTo>
                  <a:pt x="11246757" y="2725844"/>
                </a:lnTo>
                <a:lnTo>
                  <a:pt x="11292979" y="2718320"/>
                </a:lnTo>
                <a:lnTo>
                  <a:pt x="11338667" y="2709269"/>
                </a:lnTo>
                <a:lnTo>
                  <a:pt x="11383793" y="2698719"/>
                </a:lnTo>
                <a:lnTo>
                  <a:pt x="11428330" y="2686697"/>
                </a:lnTo>
                <a:lnTo>
                  <a:pt x="11472251" y="2673229"/>
                </a:lnTo>
                <a:lnTo>
                  <a:pt x="11515529" y="2658345"/>
                </a:lnTo>
                <a:lnTo>
                  <a:pt x="11558137" y="2642070"/>
                </a:lnTo>
                <a:lnTo>
                  <a:pt x="11600048" y="2624432"/>
                </a:lnTo>
                <a:lnTo>
                  <a:pt x="11641235" y="2605460"/>
                </a:lnTo>
                <a:lnTo>
                  <a:pt x="11681672" y="2585179"/>
                </a:lnTo>
                <a:lnTo>
                  <a:pt x="11721330" y="2563617"/>
                </a:lnTo>
                <a:lnTo>
                  <a:pt x="11760183" y="2540802"/>
                </a:lnTo>
                <a:lnTo>
                  <a:pt x="11798205" y="2516761"/>
                </a:lnTo>
                <a:lnTo>
                  <a:pt x="11835368" y="2491522"/>
                </a:lnTo>
                <a:lnTo>
                  <a:pt x="11871645" y="2465111"/>
                </a:lnTo>
                <a:lnTo>
                  <a:pt x="11907009" y="2437556"/>
                </a:lnTo>
                <a:lnTo>
                  <a:pt x="11941433" y="2408885"/>
                </a:lnTo>
                <a:lnTo>
                  <a:pt x="11974890" y="2379124"/>
                </a:lnTo>
                <a:lnTo>
                  <a:pt x="12007353" y="2348301"/>
                </a:lnTo>
                <a:lnTo>
                  <a:pt x="12038796" y="2316444"/>
                </a:lnTo>
                <a:lnTo>
                  <a:pt x="12069191" y="2283580"/>
                </a:lnTo>
                <a:lnTo>
                  <a:pt x="12098511" y="2249736"/>
                </a:lnTo>
                <a:lnTo>
                  <a:pt x="12126729" y="2214939"/>
                </a:lnTo>
                <a:lnTo>
                  <a:pt x="12153818" y="2179217"/>
                </a:lnTo>
                <a:lnTo>
                  <a:pt x="12179752" y="2142597"/>
                </a:lnTo>
                <a:lnTo>
                  <a:pt x="12204503" y="2105107"/>
                </a:lnTo>
                <a:lnTo>
                  <a:pt x="12228044" y="2066774"/>
                </a:lnTo>
                <a:lnTo>
                  <a:pt x="12250348" y="2027625"/>
                </a:lnTo>
                <a:lnTo>
                  <a:pt x="12271388" y="1987687"/>
                </a:lnTo>
                <a:lnTo>
                  <a:pt x="12291138" y="1946988"/>
                </a:lnTo>
                <a:lnTo>
                  <a:pt x="12309570" y="1905556"/>
                </a:lnTo>
                <a:lnTo>
                  <a:pt x="12326657" y="1863417"/>
                </a:lnTo>
                <a:lnTo>
                  <a:pt x="12342373" y="1820599"/>
                </a:lnTo>
                <a:lnTo>
                  <a:pt x="12356690" y="1777130"/>
                </a:lnTo>
                <a:lnTo>
                  <a:pt x="12369581" y="1733036"/>
                </a:lnTo>
                <a:lnTo>
                  <a:pt x="12381019" y="1688345"/>
                </a:lnTo>
                <a:lnTo>
                  <a:pt x="12390978" y="1643084"/>
                </a:lnTo>
                <a:lnTo>
                  <a:pt x="12399430" y="1597281"/>
                </a:lnTo>
                <a:lnTo>
                  <a:pt x="12406348" y="1550963"/>
                </a:lnTo>
                <a:lnTo>
                  <a:pt x="12411706" y="1504158"/>
                </a:lnTo>
                <a:lnTo>
                  <a:pt x="12415476" y="1456892"/>
                </a:lnTo>
                <a:lnTo>
                  <a:pt x="12417631" y="1409193"/>
                </a:lnTo>
                <a:lnTo>
                  <a:pt x="12418145" y="1361089"/>
                </a:lnTo>
                <a:lnTo>
                  <a:pt x="12417002" y="1312996"/>
                </a:lnTo>
                <a:lnTo>
                  <a:pt x="12414223" y="1265329"/>
                </a:lnTo>
                <a:lnTo>
                  <a:pt x="12409836" y="1218117"/>
                </a:lnTo>
                <a:lnTo>
                  <a:pt x="12403866" y="1171386"/>
                </a:lnTo>
                <a:lnTo>
                  <a:pt x="12396343" y="1125162"/>
                </a:lnTo>
                <a:lnTo>
                  <a:pt x="12387292" y="1079474"/>
                </a:lnTo>
                <a:lnTo>
                  <a:pt x="12376742" y="1034348"/>
                </a:lnTo>
                <a:lnTo>
                  <a:pt x="12364720" y="989811"/>
                </a:lnTo>
                <a:lnTo>
                  <a:pt x="12351254" y="945890"/>
                </a:lnTo>
                <a:lnTo>
                  <a:pt x="12336369" y="902611"/>
                </a:lnTo>
                <a:lnTo>
                  <a:pt x="12320095" y="860003"/>
                </a:lnTo>
                <a:lnTo>
                  <a:pt x="12302458" y="818092"/>
                </a:lnTo>
                <a:lnTo>
                  <a:pt x="12283486" y="776905"/>
                </a:lnTo>
                <a:lnTo>
                  <a:pt x="12263205" y="736468"/>
                </a:lnTo>
                <a:lnTo>
                  <a:pt x="12241644" y="696810"/>
                </a:lnTo>
                <a:lnTo>
                  <a:pt x="12218829" y="657956"/>
                </a:lnTo>
                <a:lnTo>
                  <a:pt x="12194788" y="619935"/>
                </a:lnTo>
                <a:lnTo>
                  <a:pt x="12169549" y="582772"/>
                </a:lnTo>
                <a:lnTo>
                  <a:pt x="12143139" y="546495"/>
                </a:lnTo>
                <a:lnTo>
                  <a:pt x="12115584" y="511131"/>
                </a:lnTo>
                <a:lnTo>
                  <a:pt x="12086913" y="476707"/>
                </a:lnTo>
                <a:lnTo>
                  <a:pt x="12057152" y="443250"/>
                </a:lnTo>
                <a:lnTo>
                  <a:pt x="12026330" y="410787"/>
                </a:lnTo>
                <a:lnTo>
                  <a:pt x="11994473" y="379344"/>
                </a:lnTo>
                <a:lnTo>
                  <a:pt x="11961609" y="348950"/>
                </a:lnTo>
                <a:lnTo>
                  <a:pt x="11927765" y="319630"/>
                </a:lnTo>
                <a:lnTo>
                  <a:pt x="11892968" y="291412"/>
                </a:lnTo>
                <a:lnTo>
                  <a:pt x="11857246" y="264323"/>
                </a:lnTo>
                <a:lnTo>
                  <a:pt x="11820627" y="238390"/>
                </a:lnTo>
                <a:lnTo>
                  <a:pt x="11783136" y="213639"/>
                </a:lnTo>
                <a:lnTo>
                  <a:pt x="11744803" y="190098"/>
                </a:lnTo>
                <a:lnTo>
                  <a:pt x="11705654" y="167794"/>
                </a:lnTo>
                <a:lnTo>
                  <a:pt x="11665717" y="146754"/>
                </a:lnTo>
                <a:lnTo>
                  <a:pt x="11625018" y="127005"/>
                </a:lnTo>
                <a:lnTo>
                  <a:pt x="11583586" y="108573"/>
                </a:lnTo>
                <a:lnTo>
                  <a:pt x="11541447" y="91486"/>
                </a:lnTo>
                <a:lnTo>
                  <a:pt x="11498629" y="75770"/>
                </a:lnTo>
                <a:lnTo>
                  <a:pt x="11455159" y="61454"/>
                </a:lnTo>
                <a:lnTo>
                  <a:pt x="11411065" y="48563"/>
                </a:lnTo>
                <a:lnTo>
                  <a:pt x="11366375" y="37125"/>
                </a:lnTo>
                <a:lnTo>
                  <a:pt x="11321114" y="27166"/>
                </a:lnTo>
                <a:lnTo>
                  <a:pt x="11275311" y="18714"/>
                </a:lnTo>
                <a:lnTo>
                  <a:pt x="11228993" y="11796"/>
                </a:lnTo>
                <a:lnTo>
                  <a:pt x="11182188" y="6438"/>
                </a:lnTo>
                <a:lnTo>
                  <a:pt x="11134922" y="2668"/>
                </a:lnTo>
                <a:lnTo>
                  <a:pt x="11087223" y="513"/>
                </a:lnTo>
                <a:lnTo>
                  <a:pt x="11039119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4200000" algn="ctr" rotWithShape="0">
              <a:srgbClr val="EB6400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xmlns="" id="{F86D3A9A-1377-1846-92EA-73379AB06E0E}"/>
              </a:ext>
            </a:extLst>
          </p:cNvPr>
          <p:cNvSpPr txBox="1"/>
          <p:nvPr/>
        </p:nvSpPr>
        <p:spPr>
          <a:xfrm>
            <a:off x="5126956" y="5552898"/>
            <a:ext cx="10030494" cy="139717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250" b="1" spc="-60" dirty="0">
                <a:latin typeface="Goethe FF Clan" panose="020B0506030101020104" pitchFamily="34" charset="0"/>
                <a:cs typeface="Verdana"/>
              </a:rPr>
              <a:t>4 </a:t>
            </a:r>
            <a:r>
              <a:rPr sz="9000" b="1" spc="-60" dirty="0">
                <a:latin typeface="Goethe FF Clan" panose="020B0506030101020104" pitchFamily="34" charset="0"/>
                <a:cs typeface="Verdana"/>
              </a:rPr>
              <a:t>Jahre</a:t>
            </a:r>
            <a:r>
              <a:rPr sz="8250" b="1" spc="-60" dirty="0">
                <a:latin typeface="Goethe FF Clan" panose="020B0506030101020104" pitchFamily="34" charset="0"/>
                <a:cs typeface="Verdana"/>
              </a:rPr>
              <a:t>: 1914-1918</a:t>
            </a: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xmlns="" id="{DBB72601-6541-A54C-9646-73DCE7F1E314}"/>
              </a:ext>
            </a:extLst>
          </p:cNvPr>
          <p:cNvSpPr txBox="1"/>
          <p:nvPr/>
        </p:nvSpPr>
        <p:spPr>
          <a:xfrm>
            <a:off x="824970" y="1497485"/>
            <a:ext cx="9935845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 marR="5080">
              <a:lnSpc>
                <a:spcPts val="5770"/>
              </a:lnSpc>
              <a:spcBef>
                <a:spcPts val="370"/>
              </a:spcBef>
            </a:pPr>
            <a:r>
              <a:rPr sz="4950" b="1" spc="-60" dirty="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rPr>
              <a:t>Wie lange hatte der Erste Weltkrieg  gedauert?</a:t>
            </a:r>
          </a:p>
        </p:txBody>
      </p:sp>
      <p:pic>
        <p:nvPicPr>
          <p:cNvPr id="7" name="object 10">
            <a:extLst>
              <a:ext uri="{FF2B5EF4-FFF2-40B4-BE49-F238E27FC236}">
                <a16:creationId xmlns:a16="http://schemas.microsoft.com/office/drawing/2014/main" xmlns="" id="{24D8A8C5-9E83-3C4B-9320-EC87315C1BC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6397" y="4188354"/>
            <a:ext cx="2383543" cy="2354179"/>
          </a:xfrm>
          <a:prstGeom prst="rect">
            <a:avLst/>
          </a:prstGeom>
        </p:spPr>
      </p:pic>
      <p:sp>
        <p:nvSpPr>
          <p:cNvPr id="8" name="object 11">
            <a:extLst>
              <a:ext uri="{FF2B5EF4-FFF2-40B4-BE49-F238E27FC236}">
                <a16:creationId xmlns:a16="http://schemas.microsoft.com/office/drawing/2014/main" xmlns="" id="{45115129-603C-FC4F-B85C-C3AA0A7E3A62}"/>
              </a:ext>
            </a:extLst>
          </p:cNvPr>
          <p:cNvSpPr/>
          <p:nvPr/>
        </p:nvSpPr>
        <p:spPr>
          <a:xfrm>
            <a:off x="11816184" y="0"/>
            <a:ext cx="3510279" cy="2221230"/>
          </a:xfrm>
          <a:custGeom>
            <a:avLst/>
            <a:gdLst/>
            <a:ahLst/>
            <a:cxnLst/>
            <a:rect l="l" t="t" r="r" b="b"/>
            <a:pathLst>
              <a:path w="3510280" h="2221230">
                <a:moveTo>
                  <a:pt x="1755129" y="2221175"/>
                </a:moveTo>
                <a:lnTo>
                  <a:pt x="1803440" y="2220523"/>
                </a:lnTo>
                <a:lnTo>
                  <a:pt x="1851428" y="2218578"/>
                </a:lnTo>
                <a:lnTo>
                  <a:pt x="1899077" y="2215357"/>
                </a:lnTo>
                <a:lnTo>
                  <a:pt x="1946370" y="2210876"/>
                </a:lnTo>
                <a:lnTo>
                  <a:pt x="1993290" y="2205153"/>
                </a:lnTo>
                <a:lnTo>
                  <a:pt x="2039821" y="2198203"/>
                </a:lnTo>
                <a:lnTo>
                  <a:pt x="2085945" y="2190045"/>
                </a:lnTo>
                <a:lnTo>
                  <a:pt x="2131646" y="2180693"/>
                </a:lnTo>
                <a:lnTo>
                  <a:pt x="2176907" y="2170166"/>
                </a:lnTo>
                <a:lnTo>
                  <a:pt x="2221712" y="2158480"/>
                </a:lnTo>
                <a:lnTo>
                  <a:pt x="2266044" y="2145652"/>
                </a:lnTo>
                <a:lnTo>
                  <a:pt x="2309886" y="2131697"/>
                </a:lnTo>
                <a:lnTo>
                  <a:pt x="2353221" y="2116634"/>
                </a:lnTo>
                <a:lnTo>
                  <a:pt x="2396033" y="2100479"/>
                </a:lnTo>
                <a:lnTo>
                  <a:pt x="2438305" y="2083248"/>
                </a:lnTo>
                <a:lnTo>
                  <a:pt x="2480020" y="2064959"/>
                </a:lnTo>
                <a:lnTo>
                  <a:pt x="2521162" y="2045627"/>
                </a:lnTo>
                <a:lnTo>
                  <a:pt x="2561713" y="2025271"/>
                </a:lnTo>
                <a:lnTo>
                  <a:pt x="2601657" y="2003906"/>
                </a:lnTo>
                <a:lnTo>
                  <a:pt x="2640977" y="1981548"/>
                </a:lnTo>
                <a:lnTo>
                  <a:pt x="2679657" y="1958216"/>
                </a:lnTo>
                <a:lnTo>
                  <a:pt x="2717680" y="1933926"/>
                </a:lnTo>
                <a:lnTo>
                  <a:pt x="2755028" y="1908694"/>
                </a:lnTo>
                <a:lnTo>
                  <a:pt x="2791686" y="1882537"/>
                </a:lnTo>
                <a:lnTo>
                  <a:pt x="2827637" y="1855472"/>
                </a:lnTo>
                <a:lnTo>
                  <a:pt x="2862863" y="1827515"/>
                </a:lnTo>
                <a:lnTo>
                  <a:pt x="2897349" y="1798684"/>
                </a:lnTo>
                <a:lnTo>
                  <a:pt x="2931077" y="1768995"/>
                </a:lnTo>
                <a:lnTo>
                  <a:pt x="2964031" y="1738465"/>
                </a:lnTo>
                <a:lnTo>
                  <a:pt x="2996194" y="1707110"/>
                </a:lnTo>
                <a:lnTo>
                  <a:pt x="3027549" y="1674947"/>
                </a:lnTo>
                <a:lnTo>
                  <a:pt x="3058079" y="1641993"/>
                </a:lnTo>
                <a:lnTo>
                  <a:pt x="3087768" y="1608265"/>
                </a:lnTo>
                <a:lnTo>
                  <a:pt x="3116599" y="1573779"/>
                </a:lnTo>
                <a:lnTo>
                  <a:pt x="3144556" y="1538553"/>
                </a:lnTo>
                <a:lnTo>
                  <a:pt x="3171621" y="1502602"/>
                </a:lnTo>
                <a:lnTo>
                  <a:pt x="3197778" y="1465944"/>
                </a:lnTo>
                <a:lnTo>
                  <a:pt x="3223010" y="1428596"/>
                </a:lnTo>
                <a:lnTo>
                  <a:pt x="3247300" y="1390573"/>
                </a:lnTo>
                <a:lnTo>
                  <a:pt x="3270633" y="1351893"/>
                </a:lnTo>
                <a:lnTo>
                  <a:pt x="3292990" y="1312573"/>
                </a:lnTo>
                <a:lnTo>
                  <a:pt x="3314355" y="1272629"/>
                </a:lnTo>
                <a:lnTo>
                  <a:pt x="3334711" y="1232078"/>
                </a:lnTo>
                <a:lnTo>
                  <a:pt x="3354043" y="1190936"/>
                </a:lnTo>
                <a:lnTo>
                  <a:pt x="3372332" y="1149221"/>
                </a:lnTo>
                <a:lnTo>
                  <a:pt x="3389563" y="1106949"/>
                </a:lnTo>
                <a:lnTo>
                  <a:pt x="3405718" y="1064137"/>
                </a:lnTo>
                <a:lnTo>
                  <a:pt x="3420781" y="1020802"/>
                </a:lnTo>
                <a:lnTo>
                  <a:pt x="3434736" y="976960"/>
                </a:lnTo>
                <a:lnTo>
                  <a:pt x="3447564" y="932628"/>
                </a:lnTo>
                <a:lnTo>
                  <a:pt x="3459250" y="887823"/>
                </a:lnTo>
                <a:lnTo>
                  <a:pt x="3469777" y="842562"/>
                </a:lnTo>
                <a:lnTo>
                  <a:pt x="3479129" y="796861"/>
                </a:lnTo>
                <a:lnTo>
                  <a:pt x="3487287" y="750737"/>
                </a:lnTo>
                <a:lnTo>
                  <a:pt x="3494237" y="704206"/>
                </a:lnTo>
                <a:lnTo>
                  <a:pt x="3499960" y="657286"/>
                </a:lnTo>
                <a:lnTo>
                  <a:pt x="3504441" y="609993"/>
                </a:lnTo>
                <a:lnTo>
                  <a:pt x="3507662" y="562344"/>
                </a:lnTo>
                <a:lnTo>
                  <a:pt x="3509607" y="514356"/>
                </a:lnTo>
                <a:lnTo>
                  <a:pt x="3510259" y="466045"/>
                </a:lnTo>
                <a:lnTo>
                  <a:pt x="3509607" y="417734"/>
                </a:lnTo>
                <a:lnTo>
                  <a:pt x="3507662" y="369746"/>
                </a:lnTo>
                <a:lnTo>
                  <a:pt x="3504441" y="322097"/>
                </a:lnTo>
                <a:lnTo>
                  <a:pt x="3499960" y="274804"/>
                </a:lnTo>
                <a:lnTo>
                  <a:pt x="3494237" y="227884"/>
                </a:lnTo>
                <a:lnTo>
                  <a:pt x="3487287" y="181354"/>
                </a:lnTo>
                <a:lnTo>
                  <a:pt x="3479129" y="135230"/>
                </a:lnTo>
                <a:lnTo>
                  <a:pt x="3469777" y="89529"/>
                </a:lnTo>
                <a:lnTo>
                  <a:pt x="3459250" y="44267"/>
                </a:lnTo>
                <a:lnTo>
                  <a:pt x="3447704" y="0"/>
                </a:lnTo>
              </a:path>
              <a:path w="3510280" h="2221230">
                <a:moveTo>
                  <a:pt x="62554" y="0"/>
                </a:moveTo>
                <a:lnTo>
                  <a:pt x="51008" y="44267"/>
                </a:lnTo>
                <a:lnTo>
                  <a:pt x="40481" y="89529"/>
                </a:lnTo>
                <a:lnTo>
                  <a:pt x="31130" y="135230"/>
                </a:lnTo>
                <a:lnTo>
                  <a:pt x="22971" y="181354"/>
                </a:lnTo>
                <a:lnTo>
                  <a:pt x="16022" y="227884"/>
                </a:lnTo>
                <a:lnTo>
                  <a:pt x="10298" y="274804"/>
                </a:lnTo>
                <a:lnTo>
                  <a:pt x="5818" y="322097"/>
                </a:lnTo>
                <a:lnTo>
                  <a:pt x="2597" y="369746"/>
                </a:lnTo>
                <a:lnTo>
                  <a:pt x="652" y="417734"/>
                </a:lnTo>
                <a:lnTo>
                  <a:pt x="0" y="466045"/>
                </a:lnTo>
                <a:lnTo>
                  <a:pt x="652" y="514356"/>
                </a:lnTo>
                <a:lnTo>
                  <a:pt x="2597" y="562344"/>
                </a:lnTo>
                <a:lnTo>
                  <a:pt x="5818" y="609993"/>
                </a:lnTo>
                <a:lnTo>
                  <a:pt x="10298" y="657286"/>
                </a:lnTo>
                <a:lnTo>
                  <a:pt x="16022" y="704206"/>
                </a:lnTo>
                <a:lnTo>
                  <a:pt x="22971" y="750737"/>
                </a:lnTo>
                <a:lnTo>
                  <a:pt x="31130" y="796861"/>
                </a:lnTo>
                <a:lnTo>
                  <a:pt x="40481" y="842562"/>
                </a:lnTo>
                <a:lnTo>
                  <a:pt x="51008" y="887823"/>
                </a:lnTo>
                <a:lnTo>
                  <a:pt x="62694" y="932628"/>
                </a:lnTo>
                <a:lnTo>
                  <a:pt x="75523" y="976960"/>
                </a:lnTo>
                <a:lnTo>
                  <a:pt x="89477" y="1020802"/>
                </a:lnTo>
                <a:lnTo>
                  <a:pt x="104540" y="1064137"/>
                </a:lnTo>
                <a:lnTo>
                  <a:pt x="120696" y="1106949"/>
                </a:lnTo>
                <a:lnTo>
                  <a:pt x="137926" y="1149221"/>
                </a:lnTo>
                <a:lnTo>
                  <a:pt x="156216" y="1190936"/>
                </a:lnTo>
                <a:lnTo>
                  <a:pt x="175547" y="1232078"/>
                </a:lnTo>
                <a:lnTo>
                  <a:pt x="195904" y="1272629"/>
                </a:lnTo>
                <a:lnTo>
                  <a:pt x="217269" y="1312573"/>
                </a:lnTo>
                <a:lnTo>
                  <a:pt x="239626" y="1351893"/>
                </a:lnTo>
                <a:lnTo>
                  <a:pt x="262958" y="1390573"/>
                </a:lnTo>
                <a:lnTo>
                  <a:pt x="287249" y="1428596"/>
                </a:lnTo>
                <a:lnTo>
                  <a:pt x="312481" y="1465944"/>
                </a:lnTo>
                <a:lnTo>
                  <a:pt x="338638" y="1502602"/>
                </a:lnTo>
                <a:lnTo>
                  <a:pt x="365703" y="1538553"/>
                </a:lnTo>
                <a:lnTo>
                  <a:pt x="393659" y="1573779"/>
                </a:lnTo>
                <a:lnTo>
                  <a:pt x="422490" y="1608265"/>
                </a:lnTo>
                <a:lnTo>
                  <a:pt x="452180" y="1641993"/>
                </a:lnTo>
                <a:lnTo>
                  <a:pt x="482710" y="1674947"/>
                </a:lnTo>
                <a:lnTo>
                  <a:pt x="514065" y="1707110"/>
                </a:lnTo>
                <a:lnTo>
                  <a:pt x="546228" y="1738465"/>
                </a:lnTo>
                <a:lnTo>
                  <a:pt x="579181" y="1768995"/>
                </a:lnTo>
                <a:lnTo>
                  <a:pt x="612910" y="1798684"/>
                </a:lnTo>
                <a:lnTo>
                  <a:pt x="647395" y="1827515"/>
                </a:lnTo>
                <a:lnTo>
                  <a:pt x="682622" y="1855472"/>
                </a:lnTo>
                <a:lnTo>
                  <a:pt x="718572" y="1882537"/>
                </a:lnTo>
                <a:lnTo>
                  <a:pt x="755230" y="1908694"/>
                </a:lnTo>
                <a:lnTo>
                  <a:pt x="792579" y="1933926"/>
                </a:lnTo>
                <a:lnTo>
                  <a:pt x="830602" y="1958216"/>
                </a:lnTo>
                <a:lnTo>
                  <a:pt x="869282" y="1981548"/>
                </a:lnTo>
                <a:lnTo>
                  <a:pt x="908602" y="2003906"/>
                </a:lnTo>
                <a:lnTo>
                  <a:pt x="948546" y="2025271"/>
                </a:lnTo>
                <a:lnTo>
                  <a:pt x="989097" y="2045627"/>
                </a:lnTo>
                <a:lnTo>
                  <a:pt x="1030238" y="2064959"/>
                </a:lnTo>
                <a:lnTo>
                  <a:pt x="1071953" y="2083248"/>
                </a:lnTo>
                <a:lnTo>
                  <a:pt x="1114225" y="2100479"/>
                </a:lnTo>
                <a:lnTo>
                  <a:pt x="1157037" y="2116634"/>
                </a:lnTo>
                <a:lnTo>
                  <a:pt x="1200372" y="2131697"/>
                </a:lnTo>
                <a:lnTo>
                  <a:pt x="1244214" y="2145652"/>
                </a:lnTo>
                <a:lnTo>
                  <a:pt x="1288546" y="2158480"/>
                </a:lnTo>
                <a:lnTo>
                  <a:pt x="1333351" y="2170166"/>
                </a:lnTo>
                <a:lnTo>
                  <a:pt x="1378613" y="2180693"/>
                </a:lnTo>
                <a:lnTo>
                  <a:pt x="1424314" y="2190045"/>
                </a:lnTo>
                <a:lnTo>
                  <a:pt x="1470438" y="2198203"/>
                </a:lnTo>
                <a:lnTo>
                  <a:pt x="1516969" y="2205153"/>
                </a:lnTo>
                <a:lnTo>
                  <a:pt x="1563889" y="2210876"/>
                </a:lnTo>
                <a:lnTo>
                  <a:pt x="1611181" y="2215357"/>
                </a:lnTo>
                <a:lnTo>
                  <a:pt x="1658830" y="2218578"/>
                </a:lnTo>
                <a:lnTo>
                  <a:pt x="1706818" y="2220523"/>
                </a:lnTo>
                <a:lnTo>
                  <a:pt x="1755129" y="2221175"/>
                </a:lnTo>
              </a:path>
            </a:pathLst>
          </a:custGeom>
          <a:ln w="72877">
            <a:solidFill>
              <a:srgbClr val="A2C51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xmlns="" id="{B712F0E6-4CFF-4040-918E-C299BCCAB2C3}"/>
              </a:ext>
            </a:extLst>
          </p:cNvPr>
          <p:cNvSpPr/>
          <p:nvPr/>
        </p:nvSpPr>
        <p:spPr>
          <a:xfrm>
            <a:off x="5077364" y="8752389"/>
            <a:ext cx="4962795" cy="2556961"/>
          </a:xfrm>
          <a:custGeom>
            <a:avLst/>
            <a:gdLst>
              <a:gd name="connsiteX0" fmla="*/ 2421218 w 4962795"/>
              <a:gd name="connsiteY0" fmla="*/ 0 h 2556961"/>
              <a:gd name="connsiteX1" fmla="*/ 4962795 w 4962795"/>
              <a:gd name="connsiteY1" fmla="*/ 711341 h 2556961"/>
              <a:gd name="connsiteX2" fmla="*/ 4444955 w 4962795"/>
              <a:gd name="connsiteY2" fmla="*/ 2556961 h 2556961"/>
              <a:gd name="connsiteX3" fmla="*/ 3075311 w 4962795"/>
              <a:gd name="connsiteY3" fmla="*/ 2556961 h 2556961"/>
              <a:gd name="connsiteX4" fmla="*/ 3059553 w 4962795"/>
              <a:gd name="connsiteY4" fmla="*/ 2540829 h 2556961"/>
              <a:gd name="connsiteX5" fmla="*/ 3028317 w 4962795"/>
              <a:gd name="connsiteY5" fmla="*/ 2507725 h 2556961"/>
              <a:gd name="connsiteX6" fmla="*/ 2997679 w 4962795"/>
              <a:gd name="connsiteY6" fmla="*/ 2474117 h 2556961"/>
              <a:gd name="connsiteX7" fmla="*/ 2967646 w 4962795"/>
              <a:gd name="connsiteY7" fmla="*/ 2440011 h 2556961"/>
              <a:gd name="connsiteX8" fmla="*/ 2938223 w 4962795"/>
              <a:gd name="connsiteY8" fmla="*/ 2405417 h 2556961"/>
              <a:gd name="connsiteX9" fmla="*/ 2909415 w 4962795"/>
              <a:gd name="connsiteY9" fmla="*/ 2370345 h 2556961"/>
              <a:gd name="connsiteX10" fmla="*/ 2881227 w 4962795"/>
              <a:gd name="connsiteY10" fmla="*/ 2334805 h 2556961"/>
              <a:gd name="connsiteX11" fmla="*/ 2853665 w 4962795"/>
              <a:gd name="connsiteY11" fmla="*/ 2298806 h 2556961"/>
              <a:gd name="connsiteX12" fmla="*/ 2826733 w 4962795"/>
              <a:gd name="connsiteY12" fmla="*/ 2262357 h 2556961"/>
              <a:gd name="connsiteX13" fmla="*/ 2800438 w 4962795"/>
              <a:gd name="connsiteY13" fmla="*/ 2225466 h 2556961"/>
              <a:gd name="connsiteX14" fmla="*/ 2774783 w 4962795"/>
              <a:gd name="connsiteY14" fmla="*/ 2188145 h 2556961"/>
              <a:gd name="connsiteX15" fmla="*/ 2749774 w 4962795"/>
              <a:gd name="connsiteY15" fmla="*/ 2150401 h 2556961"/>
              <a:gd name="connsiteX16" fmla="*/ 2725417 w 4962795"/>
              <a:gd name="connsiteY16" fmla="*/ 2112245 h 2556961"/>
              <a:gd name="connsiteX17" fmla="*/ 2701715 w 4962795"/>
              <a:gd name="connsiteY17" fmla="*/ 2073685 h 2556961"/>
              <a:gd name="connsiteX18" fmla="*/ 2678676 w 4962795"/>
              <a:gd name="connsiteY18" fmla="*/ 2034732 h 2556961"/>
              <a:gd name="connsiteX19" fmla="*/ 2656303 w 4962795"/>
              <a:gd name="connsiteY19" fmla="*/ 1995393 h 2556961"/>
              <a:gd name="connsiteX20" fmla="*/ 2634602 w 4962795"/>
              <a:gd name="connsiteY20" fmla="*/ 1955679 h 2556961"/>
              <a:gd name="connsiteX21" fmla="*/ 2466445 w 4962795"/>
              <a:gd name="connsiteY21" fmla="*/ 2556961 h 2556961"/>
              <a:gd name="connsiteX22" fmla="*/ 73622 w 4962795"/>
              <a:gd name="connsiteY22" fmla="*/ 2556961 h 2556961"/>
              <a:gd name="connsiteX23" fmla="*/ 65971 w 4962795"/>
              <a:gd name="connsiteY23" fmla="*/ 2524683 h 2556961"/>
              <a:gd name="connsiteX24" fmla="*/ 56823 w 4962795"/>
              <a:gd name="connsiteY24" fmla="*/ 2483109 h 2556961"/>
              <a:gd name="connsiteX25" fmla="*/ 48340 w 4962795"/>
              <a:gd name="connsiteY25" fmla="*/ 2441349 h 2556961"/>
              <a:gd name="connsiteX26" fmla="*/ 40528 w 4962795"/>
              <a:gd name="connsiteY26" fmla="*/ 2399411 h 2556961"/>
              <a:gd name="connsiteX27" fmla="*/ 33389 w 4962795"/>
              <a:gd name="connsiteY27" fmla="*/ 2357303 h 2556961"/>
              <a:gd name="connsiteX28" fmla="*/ 26928 w 4962795"/>
              <a:gd name="connsiteY28" fmla="*/ 2315033 h 2556961"/>
              <a:gd name="connsiteX29" fmla="*/ 21150 w 4962795"/>
              <a:gd name="connsiteY29" fmla="*/ 2272607 h 2556961"/>
              <a:gd name="connsiteX30" fmla="*/ 16058 w 4962795"/>
              <a:gd name="connsiteY30" fmla="*/ 2230034 h 2556961"/>
              <a:gd name="connsiteX31" fmla="*/ 11658 w 4962795"/>
              <a:gd name="connsiteY31" fmla="*/ 2187321 h 2556961"/>
              <a:gd name="connsiteX32" fmla="*/ 7953 w 4962795"/>
              <a:gd name="connsiteY32" fmla="*/ 2144476 h 2556961"/>
              <a:gd name="connsiteX33" fmla="*/ 4946 w 4962795"/>
              <a:gd name="connsiteY33" fmla="*/ 2101505 h 2556961"/>
              <a:gd name="connsiteX34" fmla="*/ 2644 w 4962795"/>
              <a:gd name="connsiteY34" fmla="*/ 2058418 h 2556961"/>
              <a:gd name="connsiteX35" fmla="*/ 1049 w 4962795"/>
              <a:gd name="connsiteY35" fmla="*/ 2015221 h 2556961"/>
              <a:gd name="connsiteX36" fmla="*/ 166 w 4962795"/>
              <a:gd name="connsiteY36" fmla="*/ 1971921 h 2556961"/>
              <a:gd name="connsiteX37" fmla="*/ 0 w 4962795"/>
              <a:gd name="connsiteY37" fmla="*/ 1928527 h 2556961"/>
              <a:gd name="connsiteX38" fmla="*/ 554 w 4962795"/>
              <a:gd name="connsiteY38" fmla="*/ 1885046 h 2556961"/>
              <a:gd name="connsiteX39" fmla="*/ 1834 w 4962795"/>
              <a:gd name="connsiteY39" fmla="*/ 1841486 h 2556961"/>
              <a:gd name="connsiteX40" fmla="*/ 3841 w 4962795"/>
              <a:gd name="connsiteY40" fmla="*/ 1797853 h 2556961"/>
              <a:gd name="connsiteX41" fmla="*/ 6582 w 4962795"/>
              <a:gd name="connsiteY41" fmla="*/ 1754156 h 2556961"/>
              <a:gd name="connsiteX42" fmla="*/ 10062 w 4962795"/>
              <a:gd name="connsiteY42" fmla="*/ 1710402 h 2556961"/>
              <a:gd name="connsiteX43" fmla="*/ 14283 w 4962795"/>
              <a:gd name="connsiteY43" fmla="*/ 1666599 h 2556961"/>
              <a:gd name="connsiteX44" fmla="*/ 19249 w 4962795"/>
              <a:gd name="connsiteY44" fmla="*/ 1622754 h 2556961"/>
              <a:gd name="connsiteX45" fmla="*/ 24966 w 4962795"/>
              <a:gd name="connsiteY45" fmla="*/ 1578875 h 2556961"/>
              <a:gd name="connsiteX46" fmla="*/ 31437 w 4962795"/>
              <a:gd name="connsiteY46" fmla="*/ 1534969 h 2556961"/>
              <a:gd name="connsiteX47" fmla="*/ 38668 w 4962795"/>
              <a:gd name="connsiteY47" fmla="*/ 1491045 h 2556961"/>
              <a:gd name="connsiteX48" fmla="*/ 46661 w 4962795"/>
              <a:gd name="connsiteY48" fmla="*/ 1447108 h 2556961"/>
              <a:gd name="connsiteX49" fmla="*/ 55421 w 4962795"/>
              <a:gd name="connsiteY49" fmla="*/ 1403167 h 2556961"/>
              <a:gd name="connsiteX50" fmla="*/ 64953 w 4962795"/>
              <a:gd name="connsiteY50" fmla="*/ 1359231 h 2556961"/>
              <a:gd name="connsiteX51" fmla="*/ 75261 w 4962795"/>
              <a:gd name="connsiteY51" fmla="*/ 1315305 h 2556961"/>
              <a:gd name="connsiteX52" fmla="*/ 86348 w 4962795"/>
              <a:gd name="connsiteY52" fmla="*/ 1271399 h 2556961"/>
              <a:gd name="connsiteX53" fmla="*/ 98220 w 4962795"/>
              <a:gd name="connsiteY53" fmla="*/ 1227517 h 2556961"/>
              <a:gd name="connsiteX54" fmla="*/ 2623605 w 4962795"/>
              <a:gd name="connsiteY54" fmla="*/ 1934769 h 2556961"/>
              <a:gd name="connsiteX55" fmla="*/ 2603015 w 4962795"/>
              <a:gd name="connsiteY55" fmla="*/ 1894435 h 2556961"/>
              <a:gd name="connsiteX56" fmla="*/ 2583108 w 4962795"/>
              <a:gd name="connsiteY56" fmla="*/ 1853757 h 2556961"/>
              <a:gd name="connsiteX57" fmla="*/ 2563888 w 4962795"/>
              <a:gd name="connsiteY57" fmla="*/ 1812743 h 2556961"/>
              <a:gd name="connsiteX58" fmla="*/ 2545363 w 4962795"/>
              <a:gd name="connsiteY58" fmla="*/ 1771402 h 2556961"/>
              <a:gd name="connsiteX59" fmla="*/ 2527538 w 4962795"/>
              <a:gd name="connsiteY59" fmla="*/ 1729745 h 2556961"/>
              <a:gd name="connsiteX60" fmla="*/ 2510416 w 4962795"/>
              <a:gd name="connsiteY60" fmla="*/ 1687778 h 2556961"/>
              <a:gd name="connsiteX61" fmla="*/ 2494005 w 4962795"/>
              <a:gd name="connsiteY61" fmla="*/ 1645512 h 2556961"/>
              <a:gd name="connsiteX62" fmla="*/ 2478309 w 4962795"/>
              <a:gd name="connsiteY62" fmla="*/ 1602955 h 2556961"/>
              <a:gd name="connsiteX63" fmla="*/ 2463334 w 4962795"/>
              <a:gd name="connsiteY63" fmla="*/ 1560117 h 2556961"/>
              <a:gd name="connsiteX64" fmla="*/ 2449086 w 4962795"/>
              <a:gd name="connsiteY64" fmla="*/ 1517005 h 2556961"/>
              <a:gd name="connsiteX65" fmla="*/ 2435568 w 4962795"/>
              <a:gd name="connsiteY65" fmla="*/ 1473630 h 2556961"/>
              <a:gd name="connsiteX66" fmla="*/ 2422786 w 4962795"/>
              <a:gd name="connsiteY66" fmla="*/ 1430000 h 2556961"/>
              <a:gd name="connsiteX67" fmla="*/ 2410748 w 4962795"/>
              <a:gd name="connsiteY67" fmla="*/ 1386125 h 2556961"/>
              <a:gd name="connsiteX68" fmla="*/ 2399456 w 4962795"/>
              <a:gd name="connsiteY68" fmla="*/ 1342012 h 2556961"/>
              <a:gd name="connsiteX69" fmla="*/ 2388918 w 4962795"/>
              <a:gd name="connsiteY69" fmla="*/ 1297671 h 2556961"/>
              <a:gd name="connsiteX70" fmla="*/ 2379137 w 4962795"/>
              <a:gd name="connsiteY70" fmla="*/ 1253113 h 2556961"/>
              <a:gd name="connsiteX71" fmla="*/ 2370121 w 4962795"/>
              <a:gd name="connsiteY71" fmla="*/ 1208343 h 2556961"/>
              <a:gd name="connsiteX72" fmla="*/ 2361873 w 4962795"/>
              <a:gd name="connsiteY72" fmla="*/ 1163373 h 2556961"/>
              <a:gd name="connsiteX73" fmla="*/ 2354398 w 4962795"/>
              <a:gd name="connsiteY73" fmla="*/ 1118210 h 2556961"/>
              <a:gd name="connsiteX74" fmla="*/ 2347704 w 4962795"/>
              <a:gd name="connsiteY74" fmla="*/ 1072864 h 2556961"/>
              <a:gd name="connsiteX75" fmla="*/ 2341795 w 4962795"/>
              <a:gd name="connsiteY75" fmla="*/ 1027345 h 2556961"/>
              <a:gd name="connsiteX76" fmla="*/ 2336676 w 4962795"/>
              <a:gd name="connsiteY76" fmla="*/ 981660 h 2556961"/>
              <a:gd name="connsiteX77" fmla="*/ 2332353 w 4962795"/>
              <a:gd name="connsiteY77" fmla="*/ 935819 h 2556961"/>
              <a:gd name="connsiteX78" fmla="*/ 2328831 w 4962795"/>
              <a:gd name="connsiteY78" fmla="*/ 889831 h 2556961"/>
              <a:gd name="connsiteX79" fmla="*/ 2326115 w 4962795"/>
              <a:gd name="connsiteY79" fmla="*/ 843704 h 2556961"/>
              <a:gd name="connsiteX80" fmla="*/ 2324210 w 4962795"/>
              <a:gd name="connsiteY80" fmla="*/ 797448 h 2556961"/>
              <a:gd name="connsiteX81" fmla="*/ 2323123 w 4962795"/>
              <a:gd name="connsiteY81" fmla="*/ 751072 h 2556961"/>
              <a:gd name="connsiteX82" fmla="*/ 2322859 w 4962795"/>
              <a:gd name="connsiteY82" fmla="*/ 704584 h 2556961"/>
              <a:gd name="connsiteX83" fmla="*/ 2323422 w 4962795"/>
              <a:gd name="connsiteY83" fmla="*/ 657995 h 2556961"/>
              <a:gd name="connsiteX84" fmla="*/ 2324817 w 4962795"/>
              <a:gd name="connsiteY84" fmla="*/ 611311 h 2556961"/>
              <a:gd name="connsiteX85" fmla="*/ 2327053 w 4962795"/>
              <a:gd name="connsiteY85" fmla="*/ 564543 h 2556961"/>
              <a:gd name="connsiteX86" fmla="*/ 2330131 w 4962795"/>
              <a:gd name="connsiteY86" fmla="*/ 517699 h 2556961"/>
              <a:gd name="connsiteX87" fmla="*/ 2334058 w 4962795"/>
              <a:gd name="connsiteY87" fmla="*/ 470790 h 2556961"/>
              <a:gd name="connsiteX88" fmla="*/ 2338841 w 4962795"/>
              <a:gd name="connsiteY88" fmla="*/ 423821 h 2556961"/>
              <a:gd name="connsiteX89" fmla="*/ 2344483 w 4962795"/>
              <a:gd name="connsiteY89" fmla="*/ 376805 h 2556961"/>
              <a:gd name="connsiteX90" fmla="*/ 2350990 w 4962795"/>
              <a:gd name="connsiteY90" fmla="*/ 329749 h 2556961"/>
              <a:gd name="connsiteX91" fmla="*/ 2358368 w 4962795"/>
              <a:gd name="connsiteY91" fmla="*/ 282662 h 2556961"/>
              <a:gd name="connsiteX92" fmla="*/ 2366622 w 4962795"/>
              <a:gd name="connsiteY92" fmla="*/ 235554 h 2556961"/>
              <a:gd name="connsiteX93" fmla="*/ 2375757 w 4962795"/>
              <a:gd name="connsiteY93" fmla="*/ 188433 h 2556961"/>
              <a:gd name="connsiteX94" fmla="*/ 2385779 w 4962795"/>
              <a:gd name="connsiteY94" fmla="*/ 141308 h 2556961"/>
              <a:gd name="connsiteX95" fmla="*/ 2396693 w 4962795"/>
              <a:gd name="connsiteY95" fmla="*/ 94188 h 2556961"/>
              <a:gd name="connsiteX96" fmla="*/ 2408504 w 4962795"/>
              <a:gd name="connsiteY96" fmla="*/ 47082 h 255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962795" h="2556961">
                <a:moveTo>
                  <a:pt x="2421218" y="0"/>
                </a:moveTo>
                <a:lnTo>
                  <a:pt x="4962795" y="711341"/>
                </a:lnTo>
                <a:lnTo>
                  <a:pt x="4444955" y="2556961"/>
                </a:lnTo>
                <a:lnTo>
                  <a:pt x="3075311" y="2556961"/>
                </a:lnTo>
                <a:lnTo>
                  <a:pt x="3059553" y="2540829"/>
                </a:lnTo>
                <a:lnTo>
                  <a:pt x="3028317" y="2507725"/>
                </a:lnTo>
                <a:lnTo>
                  <a:pt x="2997679" y="2474117"/>
                </a:lnTo>
                <a:lnTo>
                  <a:pt x="2967646" y="2440011"/>
                </a:lnTo>
                <a:lnTo>
                  <a:pt x="2938223" y="2405417"/>
                </a:lnTo>
                <a:lnTo>
                  <a:pt x="2909415" y="2370345"/>
                </a:lnTo>
                <a:lnTo>
                  <a:pt x="2881227" y="2334805"/>
                </a:lnTo>
                <a:lnTo>
                  <a:pt x="2853665" y="2298806"/>
                </a:lnTo>
                <a:lnTo>
                  <a:pt x="2826733" y="2262357"/>
                </a:lnTo>
                <a:lnTo>
                  <a:pt x="2800438" y="2225466"/>
                </a:lnTo>
                <a:lnTo>
                  <a:pt x="2774783" y="2188145"/>
                </a:lnTo>
                <a:lnTo>
                  <a:pt x="2749774" y="2150401"/>
                </a:lnTo>
                <a:lnTo>
                  <a:pt x="2725417" y="2112245"/>
                </a:lnTo>
                <a:lnTo>
                  <a:pt x="2701715" y="2073685"/>
                </a:lnTo>
                <a:lnTo>
                  <a:pt x="2678676" y="2034732"/>
                </a:lnTo>
                <a:lnTo>
                  <a:pt x="2656303" y="1995393"/>
                </a:lnTo>
                <a:lnTo>
                  <a:pt x="2634602" y="1955679"/>
                </a:lnTo>
                <a:lnTo>
                  <a:pt x="2466445" y="2556961"/>
                </a:lnTo>
                <a:lnTo>
                  <a:pt x="73622" y="2556961"/>
                </a:lnTo>
                <a:lnTo>
                  <a:pt x="65971" y="2524683"/>
                </a:lnTo>
                <a:lnTo>
                  <a:pt x="56823" y="2483109"/>
                </a:lnTo>
                <a:lnTo>
                  <a:pt x="48340" y="2441349"/>
                </a:lnTo>
                <a:lnTo>
                  <a:pt x="40528" y="2399411"/>
                </a:lnTo>
                <a:lnTo>
                  <a:pt x="33389" y="2357303"/>
                </a:lnTo>
                <a:lnTo>
                  <a:pt x="26928" y="2315033"/>
                </a:lnTo>
                <a:lnTo>
                  <a:pt x="21150" y="2272607"/>
                </a:lnTo>
                <a:lnTo>
                  <a:pt x="16058" y="2230034"/>
                </a:lnTo>
                <a:lnTo>
                  <a:pt x="11658" y="2187321"/>
                </a:lnTo>
                <a:lnTo>
                  <a:pt x="7953" y="2144476"/>
                </a:lnTo>
                <a:lnTo>
                  <a:pt x="4946" y="2101505"/>
                </a:lnTo>
                <a:lnTo>
                  <a:pt x="2644" y="2058418"/>
                </a:lnTo>
                <a:lnTo>
                  <a:pt x="1049" y="2015221"/>
                </a:lnTo>
                <a:lnTo>
                  <a:pt x="166" y="1971921"/>
                </a:lnTo>
                <a:lnTo>
                  <a:pt x="0" y="1928527"/>
                </a:lnTo>
                <a:lnTo>
                  <a:pt x="554" y="1885046"/>
                </a:lnTo>
                <a:lnTo>
                  <a:pt x="1834" y="1841486"/>
                </a:lnTo>
                <a:lnTo>
                  <a:pt x="3841" y="1797853"/>
                </a:lnTo>
                <a:lnTo>
                  <a:pt x="6582" y="1754156"/>
                </a:lnTo>
                <a:lnTo>
                  <a:pt x="10062" y="1710402"/>
                </a:lnTo>
                <a:lnTo>
                  <a:pt x="14283" y="1666599"/>
                </a:lnTo>
                <a:lnTo>
                  <a:pt x="19249" y="1622754"/>
                </a:lnTo>
                <a:lnTo>
                  <a:pt x="24966" y="1578875"/>
                </a:lnTo>
                <a:lnTo>
                  <a:pt x="31437" y="1534969"/>
                </a:lnTo>
                <a:lnTo>
                  <a:pt x="38668" y="1491045"/>
                </a:lnTo>
                <a:lnTo>
                  <a:pt x="46661" y="1447108"/>
                </a:lnTo>
                <a:lnTo>
                  <a:pt x="55421" y="1403167"/>
                </a:lnTo>
                <a:lnTo>
                  <a:pt x="64953" y="1359231"/>
                </a:lnTo>
                <a:lnTo>
                  <a:pt x="75261" y="1315305"/>
                </a:lnTo>
                <a:lnTo>
                  <a:pt x="86348" y="1271399"/>
                </a:lnTo>
                <a:lnTo>
                  <a:pt x="98220" y="1227517"/>
                </a:lnTo>
                <a:lnTo>
                  <a:pt x="2623605" y="1934769"/>
                </a:lnTo>
                <a:lnTo>
                  <a:pt x="2603015" y="1894435"/>
                </a:lnTo>
                <a:lnTo>
                  <a:pt x="2583108" y="1853757"/>
                </a:lnTo>
                <a:lnTo>
                  <a:pt x="2563888" y="1812743"/>
                </a:lnTo>
                <a:lnTo>
                  <a:pt x="2545363" y="1771402"/>
                </a:lnTo>
                <a:lnTo>
                  <a:pt x="2527538" y="1729745"/>
                </a:lnTo>
                <a:lnTo>
                  <a:pt x="2510416" y="1687778"/>
                </a:lnTo>
                <a:lnTo>
                  <a:pt x="2494005" y="1645512"/>
                </a:lnTo>
                <a:lnTo>
                  <a:pt x="2478309" y="1602955"/>
                </a:lnTo>
                <a:lnTo>
                  <a:pt x="2463334" y="1560117"/>
                </a:lnTo>
                <a:lnTo>
                  <a:pt x="2449086" y="1517005"/>
                </a:lnTo>
                <a:lnTo>
                  <a:pt x="2435568" y="1473630"/>
                </a:lnTo>
                <a:lnTo>
                  <a:pt x="2422786" y="1430000"/>
                </a:lnTo>
                <a:lnTo>
                  <a:pt x="2410748" y="1386125"/>
                </a:lnTo>
                <a:lnTo>
                  <a:pt x="2399456" y="1342012"/>
                </a:lnTo>
                <a:lnTo>
                  <a:pt x="2388918" y="1297671"/>
                </a:lnTo>
                <a:lnTo>
                  <a:pt x="2379137" y="1253113"/>
                </a:lnTo>
                <a:lnTo>
                  <a:pt x="2370121" y="1208343"/>
                </a:lnTo>
                <a:lnTo>
                  <a:pt x="2361873" y="1163373"/>
                </a:lnTo>
                <a:lnTo>
                  <a:pt x="2354398" y="1118210"/>
                </a:lnTo>
                <a:lnTo>
                  <a:pt x="2347704" y="1072864"/>
                </a:lnTo>
                <a:lnTo>
                  <a:pt x="2341795" y="1027345"/>
                </a:lnTo>
                <a:lnTo>
                  <a:pt x="2336676" y="981660"/>
                </a:lnTo>
                <a:lnTo>
                  <a:pt x="2332353" y="935819"/>
                </a:lnTo>
                <a:lnTo>
                  <a:pt x="2328831" y="889831"/>
                </a:lnTo>
                <a:lnTo>
                  <a:pt x="2326115" y="843704"/>
                </a:lnTo>
                <a:lnTo>
                  <a:pt x="2324210" y="797448"/>
                </a:lnTo>
                <a:lnTo>
                  <a:pt x="2323123" y="751072"/>
                </a:lnTo>
                <a:lnTo>
                  <a:pt x="2322859" y="704584"/>
                </a:lnTo>
                <a:lnTo>
                  <a:pt x="2323422" y="657995"/>
                </a:lnTo>
                <a:lnTo>
                  <a:pt x="2324817" y="611311"/>
                </a:lnTo>
                <a:lnTo>
                  <a:pt x="2327053" y="564543"/>
                </a:lnTo>
                <a:lnTo>
                  <a:pt x="2330131" y="517699"/>
                </a:lnTo>
                <a:lnTo>
                  <a:pt x="2334058" y="470790"/>
                </a:lnTo>
                <a:lnTo>
                  <a:pt x="2338841" y="423821"/>
                </a:lnTo>
                <a:lnTo>
                  <a:pt x="2344483" y="376805"/>
                </a:lnTo>
                <a:lnTo>
                  <a:pt x="2350990" y="329749"/>
                </a:lnTo>
                <a:lnTo>
                  <a:pt x="2358368" y="282662"/>
                </a:lnTo>
                <a:lnTo>
                  <a:pt x="2366622" y="235554"/>
                </a:lnTo>
                <a:lnTo>
                  <a:pt x="2375757" y="188433"/>
                </a:lnTo>
                <a:lnTo>
                  <a:pt x="2385779" y="141308"/>
                </a:lnTo>
                <a:lnTo>
                  <a:pt x="2396693" y="94188"/>
                </a:lnTo>
                <a:lnTo>
                  <a:pt x="2408504" y="47082"/>
                </a:lnTo>
                <a:close/>
              </a:path>
            </a:pathLst>
          </a:custGeom>
          <a:solidFill>
            <a:srgbClr val="5AC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ABC15F27-E8D5-D047-BD2D-BD1CDDEFB383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10" name="object 9">
              <a:extLst>
                <a:ext uri="{FF2B5EF4-FFF2-40B4-BE49-F238E27FC236}">
                  <a16:creationId xmlns:a16="http://schemas.microsoft.com/office/drawing/2014/main" xmlns="" id="{A3677E97-03DB-0640-BC65-E17CB9CFCC9E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hlinkClick r:id="rId4" action="ppaction://hlinksldjump"/>
              <a:extLst>
                <a:ext uri="{FF2B5EF4-FFF2-40B4-BE49-F238E27FC236}">
                  <a16:creationId xmlns:a16="http://schemas.microsoft.com/office/drawing/2014/main" xmlns="" id="{576A06D0-FFE9-F545-8271-867E33C7A444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2052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003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xmlns="" id="{BEE5A680-D67F-C240-A23B-36B306539E97}"/>
              </a:ext>
            </a:extLst>
          </p:cNvPr>
          <p:cNvSpPr/>
          <p:nvPr/>
        </p:nvSpPr>
        <p:spPr>
          <a:xfrm>
            <a:off x="4260850" y="4443456"/>
            <a:ext cx="11160129" cy="3848698"/>
          </a:xfrm>
          <a:custGeom>
            <a:avLst/>
            <a:gdLst/>
            <a:ahLst/>
            <a:cxnLst/>
            <a:rect l="l" t="t" r="r" b="b"/>
            <a:pathLst>
              <a:path w="10355580" h="3571240">
                <a:moveTo>
                  <a:pt x="8678587" y="0"/>
                </a:moveTo>
                <a:lnTo>
                  <a:pt x="8630193" y="896"/>
                </a:lnTo>
                <a:lnTo>
                  <a:pt x="1615977" y="230522"/>
                </a:lnTo>
                <a:lnTo>
                  <a:pt x="1567629" y="232793"/>
                </a:lnTo>
                <a:lnTo>
                  <a:pt x="1519666" y="236414"/>
                </a:lnTo>
                <a:lnTo>
                  <a:pt x="1472107" y="241367"/>
                </a:lnTo>
                <a:lnTo>
                  <a:pt x="1424969" y="247633"/>
                </a:lnTo>
                <a:lnTo>
                  <a:pt x="1378270" y="255192"/>
                </a:lnTo>
                <a:lnTo>
                  <a:pt x="1332029" y="264025"/>
                </a:lnTo>
                <a:lnTo>
                  <a:pt x="1286264" y="274113"/>
                </a:lnTo>
                <a:lnTo>
                  <a:pt x="1240991" y="285437"/>
                </a:lnTo>
                <a:lnTo>
                  <a:pt x="1196230" y="297977"/>
                </a:lnTo>
                <a:lnTo>
                  <a:pt x="1151999" y="311715"/>
                </a:lnTo>
                <a:lnTo>
                  <a:pt x="1108314" y="326631"/>
                </a:lnTo>
                <a:lnTo>
                  <a:pt x="1065194" y="342707"/>
                </a:lnTo>
                <a:lnTo>
                  <a:pt x="1022658" y="359922"/>
                </a:lnTo>
                <a:lnTo>
                  <a:pt x="980723" y="378258"/>
                </a:lnTo>
                <a:lnTo>
                  <a:pt x="939406" y="397695"/>
                </a:lnTo>
                <a:lnTo>
                  <a:pt x="898727" y="418215"/>
                </a:lnTo>
                <a:lnTo>
                  <a:pt x="858703" y="439799"/>
                </a:lnTo>
                <a:lnTo>
                  <a:pt x="819351" y="462426"/>
                </a:lnTo>
                <a:lnTo>
                  <a:pt x="780691" y="486079"/>
                </a:lnTo>
                <a:lnTo>
                  <a:pt x="742739" y="510737"/>
                </a:lnTo>
                <a:lnTo>
                  <a:pt x="705513" y="536381"/>
                </a:lnTo>
                <a:lnTo>
                  <a:pt x="669033" y="562993"/>
                </a:lnTo>
                <a:lnTo>
                  <a:pt x="633315" y="590554"/>
                </a:lnTo>
                <a:lnTo>
                  <a:pt x="598378" y="619043"/>
                </a:lnTo>
                <a:lnTo>
                  <a:pt x="564239" y="648442"/>
                </a:lnTo>
                <a:lnTo>
                  <a:pt x="530917" y="678733"/>
                </a:lnTo>
                <a:lnTo>
                  <a:pt x="498430" y="709894"/>
                </a:lnTo>
                <a:lnTo>
                  <a:pt x="466795" y="741908"/>
                </a:lnTo>
                <a:lnTo>
                  <a:pt x="436030" y="774755"/>
                </a:lnTo>
                <a:lnTo>
                  <a:pt x="406153" y="808417"/>
                </a:lnTo>
                <a:lnTo>
                  <a:pt x="377183" y="842873"/>
                </a:lnTo>
                <a:lnTo>
                  <a:pt x="349137" y="878104"/>
                </a:lnTo>
                <a:lnTo>
                  <a:pt x="322034" y="914093"/>
                </a:lnTo>
                <a:lnTo>
                  <a:pt x="295890" y="950819"/>
                </a:lnTo>
                <a:lnTo>
                  <a:pt x="270725" y="988262"/>
                </a:lnTo>
                <a:lnTo>
                  <a:pt x="246556" y="1026405"/>
                </a:lnTo>
                <a:lnTo>
                  <a:pt x="223400" y="1065228"/>
                </a:lnTo>
                <a:lnTo>
                  <a:pt x="201277" y="1104712"/>
                </a:lnTo>
                <a:lnTo>
                  <a:pt x="180204" y="1144837"/>
                </a:lnTo>
                <a:lnTo>
                  <a:pt x="160198" y="1185584"/>
                </a:lnTo>
                <a:lnTo>
                  <a:pt x="141279" y="1226934"/>
                </a:lnTo>
                <a:lnTo>
                  <a:pt x="123463" y="1268869"/>
                </a:lnTo>
                <a:lnTo>
                  <a:pt x="106769" y="1311368"/>
                </a:lnTo>
                <a:lnTo>
                  <a:pt x="91215" y="1354413"/>
                </a:lnTo>
                <a:lnTo>
                  <a:pt x="76819" y="1397985"/>
                </a:lnTo>
                <a:lnTo>
                  <a:pt x="63598" y="1442064"/>
                </a:lnTo>
                <a:lnTo>
                  <a:pt x="51570" y="1486631"/>
                </a:lnTo>
                <a:lnTo>
                  <a:pt x="40755" y="1531666"/>
                </a:lnTo>
                <a:lnTo>
                  <a:pt x="31168" y="1577152"/>
                </a:lnTo>
                <a:lnTo>
                  <a:pt x="22830" y="1623069"/>
                </a:lnTo>
                <a:lnTo>
                  <a:pt x="15756" y="1669396"/>
                </a:lnTo>
                <a:lnTo>
                  <a:pt x="9966" y="1716116"/>
                </a:lnTo>
                <a:lnTo>
                  <a:pt x="5478" y="1763210"/>
                </a:lnTo>
                <a:lnTo>
                  <a:pt x="2308" y="1810657"/>
                </a:lnTo>
                <a:lnTo>
                  <a:pt x="476" y="1858439"/>
                </a:lnTo>
                <a:lnTo>
                  <a:pt x="0" y="1906536"/>
                </a:lnTo>
                <a:lnTo>
                  <a:pt x="896" y="1954931"/>
                </a:lnTo>
                <a:lnTo>
                  <a:pt x="3166" y="2003279"/>
                </a:lnTo>
                <a:lnTo>
                  <a:pt x="6788" y="2051242"/>
                </a:lnTo>
                <a:lnTo>
                  <a:pt x="11741" y="2098801"/>
                </a:lnTo>
                <a:lnTo>
                  <a:pt x="18006" y="2145939"/>
                </a:lnTo>
                <a:lnTo>
                  <a:pt x="25565" y="2192638"/>
                </a:lnTo>
                <a:lnTo>
                  <a:pt x="34398" y="2238879"/>
                </a:lnTo>
                <a:lnTo>
                  <a:pt x="44486" y="2284644"/>
                </a:lnTo>
                <a:lnTo>
                  <a:pt x="55810" y="2329917"/>
                </a:lnTo>
                <a:lnTo>
                  <a:pt x="68351" y="2374678"/>
                </a:lnTo>
                <a:lnTo>
                  <a:pt x="82089" y="2418909"/>
                </a:lnTo>
                <a:lnTo>
                  <a:pt x="97005" y="2462594"/>
                </a:lnTo>
                <a:lnTo>
                  <a:pt x="113080" y="2505713"/>
                </a:lnTo>
                <a:lnTo>
                  <a:pt x="130295" y="2548250"/>
                </a:lnTo>
                <a:lnTo>
                  <a:pt x="148631" y="2590185"/>
                </a:lnTo>
                <a:lnTo>
                  <a:pt x="168069" y="2631501"/>
                </a:lnTo>
                <a:lnTo>
                  <a:pt x="188589" y="2672181"/>
                </a:lnTo>
                <a:lnTo>
                  <a:pt x="210172" y="2712205"/>
                </a:lnTo>
                <a:lnTo>
                  <a:pt x="232800" y="2751557"/>
                </a:lnTo>
                <a:lnTo>
                  <a:pt x="256452" y="2790217"/>
                </a:lnTo>
                <a:lnTo>
                  <a:pt x="281110" y="2828169"/>
                </a:lnTo>
                <a:lnTo>
                  <a:pt x="306755" y="2865395"/>
                </a:lnTo>
                <a:lnTo>
                  <a:pt x="333367" y="2901875"/>
                </a:lnTo>
                <a:lnTo>
                  <a:pt x="360927" y="2937593"/>
                </a:lnTo>
                <a:lnTo>
                  <a:pt x="389417" y="2972530"/>
                </a:lnTo>
                <a:lnTo>
                  <a:pt x="418816" y="3006669"/>
                </a:lnTo>
                <a:lnTo>
                  <a:pt x="449106" y="3039991"/>
                </a:lnTo>
                <a:lnTo>
                  <a:pt x="480268" y="3072478"/>
                </a:lnTo>
                <a:lnTo>
                  <a:pt x="512282" y="3104113"/>
                </a:lnTo>
                <a:lnTo>
                  <a:pt x="545129" y="3134878"/>
                </a:lnTo>
                <a:lnTo>
                  <a:pt x="578790" y="3164755"/>
                </a:lnTo>
                <a:lnTo>
                  <a:pt x="613246" y="3193725"/>
                </a:lnTo>
                <a:lnTo>
                  <a:pt x="648478" y="3221771"/>
                </a:lnTo>
                <a:lnTo>
                  <a:pt x="684466" y="3248874"/>
                </a:lnTo>
                <a:lnTo>
                  <a:pt x="721192" y="3275018"/>
                </a:lnTo>
                <a:lnTo>
                  <a:pt x="758636" y="3300183"/>
                </a:lnTo>
                <a:lnTo>
                  <a:pt x="796779" y="3324352"/>
                </a:lnTo>
                <a:lnTo>
                  <a:pt x="835602" y="3347508"/>
                </a:lnTo>
                <a:lnTo>
                  <a:pt x="875085" y="3369631"/>
                </a:lnTo>
                <a:lnTo>
                  <a:pt x="915210" y="3390704"/>
                </a:lnTo>
                <a:lnTo>
                  <a:pt x="955957" y="3410710"/>
                </a:lnTo>
                <a:lnTo>
                  <a:pt x="997308" y="3429629"/>
                </a:lnTo>
                <a:lnTo>
                  <a:pt x="1039242" y="3447445"/>
                </a:lnTo>
                <a:lnTo>
                  <a:pt x="1081742" y="3464139"/>
                </a:lnTo>
                <a:lnTo>
                  <a:pt x="1124787" y="3479693"/>
                </a:lnTo>
                <a:lnTo>
                  <a:pt x="1168358" y="3494089"/>
                </a:lnTo>
                <a:lnTo>
                  <a:pt x="1212437" y="3507310"/>
                </a:lnTo>
                <a:lnTo>
                  <a:pt x="1257004" y="3519338"/>
                </a:lnTo>
                <a:lnTo>
                  <a:pt x="1302040" y="3530153"/>
                </a:lnTo>
                <a:lnTo>
                  <a:pt x="1347526" y="3539739"/>
                </a:lnTo>
                <a:lnTo>
                  <a:pt x="1393442" y="3548078"/>
                </a:lnTo>
                <a:lnTo>
                  <a:pt x="1439770" y="3555152"/>
                </a:lnTo>
                <a:lnTo>
                  <a:pt x="1486490" y="3560942"/>
                </a:lnTo>
                <a:lnTo>
                  <a:pt x="1533583" y="3565430"/>
                </a:lnTo>
                <a:lnTo>
                  <a:pt x="1581030" y="3568599"/>
                </a:lnTo>
                <a:lnTo>
                  <a:pt x="1628812" y="3570432"/>
                </a:lnTo>
                <a:lnTo>
                  <a:pt x="1676910" y="3570908"/>
                </a:lnTo>
                <a:lnTo>
                  <a:pt x="1725304" y="3570012"/>
                </a:lnTo>
                <a:lnTo>
                  <a:pt x="8739520" y="3340386"/>
                </a:lnTo>
                <a:lnTo>
                  <a:pt x="8787868" y="3338115"/>
                </a:lnTo>
                <a:lnTo>
                  <a:pt x="8835831" y="3334494"/>
                </a:lnTo>
                <a:lnTo>
                  <a:pt x="8883391" y="3329541"/>
                </a:lnTo>
                <a:lnTo>
                  <a:pt x="8930528" y="3323275"/>
                </a:lnTo>
                <a:lnTo>
                  <a:pt x="8977227" y="3315716"/>
                </a:lnTo>
                <a:lnTo>
                  <a:pt x="9023468" y="3306883"/>
                </a:lnTo>
                <a:lnTo>
                  <a:pt x="9069233" y="3296795"/>
                </a:lnTo>
                <a:lnTo>
                  <a:pt x="9114506" y="3285471"/>
                </a:lnTo>
                <a:lnTo>
                  <a:pt x="9159267" y="3272931"/>
                </a:lnTo>
                <a:lnTo>
                  <a:pt x="9203499" y="3259193"/>
                </a:lnTo>
                <a:lnTo>
                  <a:pt x="9247183" y="3244277"/>
                </a:lnTo>
                <a:lnTo>
                  <a:pt x="9290303" y="3228201"/>
                </a:lnTo>
                <a:lnTo>
                  <a:pt x="9332839" y="3210986"/>
                </a:lnTo>
                <a:lnTo>
                  <a:pt x="9374774" y="3192650"/>
                </a:lnTo>
                <a:lnTo>
                  <a:pt x="9416091" y="3173213"/>
                </a:lnTo>
                <a:lnTo>
                  <a:pt x="9456770" y="3152692"/>
                </a:lnTo>
                <a:lnTo>
                  <a:pt x="9496794" y="3131109"/>
                </a:lnTo>
                <a:lnTo>
                  <a:pt x="9536146" y="3108482"/>
                </a:lnTo>
                <a:lnTo>
                  <a:pt x="9574807" y="3084829"/>
                </a:lnTo>
                <a:lnTo>
                  <a:pt x="9612759" y="3060171"/>
                </a:lnTo>
                <a:lnTo>
                  <a:pt x="9649984" y="3034527"/>
                </a:lnTo>
                <a:lnTo>
                  <a:pt x="9686464" y="3007915"/>
                </a:lnTo>
                <a:lnTo>
                  <a:pt x="9722182" y="2980354"/>
                </a:lnTo>
                <a:lnTo>
                  <a:pt x="9757119" y="2951865"/>
                </a:lnTo>
                <a:lnTo>
                  <a:pt x="9791258" y="2922465"/>
                </a:lnTo>
                <a:lnTo>
                  <a:pt x="9824580" y="2892175"/>
                </a:lnTo>
                <a:lnTo>
                  <a:pt x="9857068" y="2861014"/>
                </a:lnTo>
                <a:lnTo>
                  <a:pt x="9888703" y="2829000"/>
                </a:lnTo>
                <a:lnTo>
                  <a:pt x="9919467" y="2796153"/>
                </a:lnTo>
                <a:lnTo>
                  <a:pt x="9949344" y="2762491"/>
                </a:lnTo>
                <a:lnTo>
                  <a:pt x="9978314" y="2728035"/>
                </a:lnTo>
                <a:lnTo>
                  <a:pt x="10006360" y="2692804"/>
                </a:lnTo>
                <a:lnTo>
                  <a:pt x="10033464" y="2656815"/>
                </a:lnTo>
                <a:lnTo>
                  <a:pt x="10059607" y="2620089"/>
                </a:lnTo>
                <a:lnTo>
                  <a:pt x="10084772" y="2582646"/>
                </a:lnTo>
                <a:lnTo>
                  <a:pt x="10108942" y="2544503"/>
                </a:lnTo>
                <a:lnTo>
                  <a:pt x="10132097" y="2505680"/>
                </a:lnTo>
                <a:lnTo>
                  <a:pt x="10154220" y="2466196"/>
                </a:lnTo>
                <a:lnTo>
                  <a:pt x="10175293" y="2426071"/>
                </a:lnTo>
                <a:lnTo>
                  <a:pt x="10195299" y="2385324"/>
                </a:lnTo>
                <a:lnTo>
                  <a:pt x="10214218" y="2343973"/>
                </a:lnTo>
                <a:lnTo>
                  <a:pt x="10232034" y="2302039"/>
                </a:lnTo>
                <a:lnTo>
                  <a:pt x="10248728" y="2259540"/>
                </a:lnTo>
                <a:lnTo>
                  <a:pt x="10264282" y="2216495"/>
                </a:lnTo>
                <a:lnTo>
                  <a:pt x="10278679" y="2172923"/>
                </a:lnTo>
                <a:lnTo>
                  <a:pt x="10291899" y="2128844"/>
                </a:lnTo>
                <a:lnTo>
                  <a:pt x="10303927" y="2084277"/>
                </a:lnTo>
                <a:lnTo>
                  <a:pt x="10314742" y="2039242"/>
                </a:lnTo>
                <a:lnTo>
                  <a:pt x="10324329" y="1993756"/>
                </a:lnTo>
                <a:lnTo>
                  <a:pt x="10332667" y="1947839"/>
                </a:lnTo>
                <a:lnTo>
                  <a:pt x="10339741" y="1901512"/>
                </a:lnTo>
                <a:lnTo>
                  <a:pt x="10345531" y="1854792"/>
                </a:lnTo>
                <a:lnTo>
                  <a:pt x="10350019" y="1807698"/>
                </a:lnTo>
                <a:lnTo>
                  <a:pt x="10353189" y="1760251"/>
                </a:lnTo>
                <a:lnTo>
                  <a:pt x="10355021" y="1712469"/>
                </a:lnTo>
                <a:lnTo>
                  <a:pt x="10355498" y="1664371"/>
                </a:lnTo>
                <a:lnTo>
                  <a:pt x="10354601" y="1615977"/>
                </a:lnTo>
                <a:lnTo>
                  <a:pt x="10352331" y="1567629"/>
                </a:lnTo>
                <a:lnTo>
                  <a:pt x="10348709" y="1519666"/>
                </a:lnTo>
                <a:lnTo>
                  <a:pt x="10343756" y="1472107"/>
                </a:lnTo>
                <a:lnTo>
                  <a:pt x="10337491" y="1424969"/>
                </a:lnTo>
                <a:lnTo>
                  <a:pt x="10329932" y="1378270"/>
                </a:lnTo>
                <a:lnTo>
                  <a:pt x="10321098" y="1332029"/>
                </a:lnTo>
                <a:lnTo>
                  <a:pt x="10311010" y="1286264"/>
                </a:lnTo>
                <a:lnTo>
                  <a:pt x="10299686" y="1240991"/>
                </a:lnTo>
                <a:lnTo>
                  <a:pt x="10287146" y="1196230"/>
                </a:lnTo>
                <a:lnTo>
                  <a:pt x="10273408" y="1151999"/>
                </a:lnTo>
                <a:lnTo>
                  <a:pt x="10258492" y="1108314"/>
                </a:lnTo>
                <a:lnTo>
                  <a:pt x="10242416" y="1065194"/>
                </a:lnTo>
                <a:lnTo>
                  <a:pt x="10225201" y="1022658"/>
                </a:lnTo>
                <a:lnTo>
                  <a:pt x="10206864" y="980723"/>
                </a:lnTo>
                <a:lnTo>
                  <a:pt x="10187427" y="939406"/>
                </a:lnTo>
                <a:lnTo>
                  <a:pt x="10166906" y="898727"/>
                </a:lnTo>
                <a:lnTo>
                  <a:pt x="10145323" y="858703"/>
                </a:lnTo>
                <a:lnTo>
                  <a:pt x="10122695" y="819351"/>
                </a:lnTo>
                <a:lnTo>
                  <a:pt x="10099043" y="780691"/>
                </a:lnTo>
                <a:lnTo>
                  <a:pt x="10074385" y="742739"/>
                </a:lnTo>
                <a:lnTo>
                  <a:pt x="10048740" y="705513"/>
                </a:lnTo>
                <a:lnTo>
                  <a:pt x="10022127" y="669033"/>
                </a:lnTo>
                <a:lnTo>
                  <a:pt x="9994567" y="633315"/>
                </a:lnTo>
                <a:lnTo>
                  <a:pt x="9966077" y="598378"/>
                </a:lnTo>
                <a:lnTo>
                  <a:pt x="9936678" y="564239"/>
                </a:lnTo>
                <a:lnTo>
                  <a:pt x="9906388" y="530917"/>
                </a:lnTo>
                <a:lnTo>
                  <a:pt x="9875226" y="498430"/>
                </a:lnTo>
                <a:lnTo>
                  <a:pt x="9843212" y="466795"/>
                </a:lnTo>
                <a:lnTo>
                  <a:pt x="9810364" y="436030"/>
                </a:lnTo>
                <a:lnTo>
                  <a:pt x="9776703" y="406153"/>
                </a:lnTo>
                <a:lnTo>
                  <a:pt x="9742247" y="377183"/>
                </a:lnTo>
                <a:lnTo>
                  <a:pt x="9707015" y="349137"/>
                </a:lnTo>
                <a:lnTo>
                  <a:pt x="9671026" y="322034"/>
                </a:lnTo>
                <a:lnTo>
                  <a:pt x="9634301" y="295890"/>
                </a:lnTo>
                <a:lnTo>
                  <a:pt x="9596857" y="270725"/>
                </a:lnTo>
                <a:lnTo>
                  <a:pt x="9558714" y="246556"/>
                </a:lnTo>
                <a:lnTo>
                  <a:pt x="9519891" y="223400"/>
                </a:lnTo>
                <a:lnTo>
                  <a:pt x="9480407" y="201277"/>
                </a:lnTo>
                <a:lnTo>
                  <a:pt x="9440282" y="180204"/>
                </a:lnTo>
                <a:lnTo>
                  <a:pt x="9399535" y="160198"/>
                </a:lnTo>
                <a:lnTo>
                  <a:pt x="9358185" y="141279"/>
                </a:lnTo>
                <a:lnTo>
                  <a:pt x="9316250" y="123463"/>
                </a:lnTo>
                <a:lnTo>
                  <a:pt x="9273751" y="106769"/>
                </a:lnTo>
                <a:lnTo>
                  <a:pt x="9230706" y="91215"/>
                </a:lnTo>
                <a:lnTo>
                  <a:pt x="9187135" y="76819"/>
                </a:lnTo>
                <a:lnTo>
                  <a:pt x="9143056" y="63598"/>
                </a:lnTo>
                <a:lnTo>
                  <a:pt x="9098489" y="51570"/>
                </a:lnTo>
                <a:lnTo>
                  <a:pt x="9053454" y="40755"/>
                </a:lnTo>
                <a:lnTo>
                  <a:pt x="9007968" y="31168"/>
                </a:lnTo>
                <a:lnTo>
                  <a:pt x="8962052" y="22830"/>
                </a:lnTo>
                <a:lnTo>
                  <a:pt x="8915725" y="15756"/>
                </a:lnTo>
                <a:lnTo>
                  <a:pt x="8869005" y="9966"/>
                </a:lnTo>
                <a:lnTo>
                  <a:pt x="8821912" y="5478"/>
                </a:lnTo>
                <a:lnTo>
                  <a:pt x="8774465" y="2308"/>
                </a:lnTo>
                <a:lnTo>
                  <a:pt x="8726684" y="476"/>
                </a:lnTo>
                <a:lnTo>
                  <a:pt x="8678587" y="0"/>
                </a:lnTo>
                <a:close/>
              </a:path>
            </a:pathLst>
          </a:custGeom>
          <a:solidFill>
            <a:srgbClr val="FFFFFF"/>
          </a:solidFill>
          <a:effectLst>
            <a:outerShdw dist="317500" dir="7680000" algn="ctr" rotWithShape="0">
              <a:srgbClr val="5AC8F5"/>
            </a:outerShdw>
          </a:effectLst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Группа 1"/>
          <p:cNvGrpSpPr/>
          <p:nvPr/>
        </p:nvGrpSpPr>
        <p:grpSpPr>
          <a:xfrm>
            <a:off x="6466132" y="5376780"/>
            <a:ext cx="7090811" cy="2333789"/>
            <a:chOff x="6466132" y="5376780"/>
            <a:chExt cx="7090811" cy="2333789"/>
          </a:xfrm>
        </p:grpSpPr>
        <p:sp>
          <p:nvSpPr>
            <p:cNvPr id="5" name="object 5">
              <a:extLst>
                <a:ext uri="{FF2B5EF4-FFF2-40B4-BE49-F238E27FC236}">
                  <a16:creationId xmlns:a16="http://schemas.microsoft.com/office/drawing/2014/main" xmlns="" id="{B4A4A6C2-54F7-2540-AAC7-76B93F3548AC}"/>
                </a:ext>
              </a:extLst>
            </p:cNvPr>
            <p:cNvSpPr txBox="1"/>
            <p:nvPr/>
          </p:nvSpPr>
          <p:spPr>
            <a:xfrm rot="21540000">
              <a:off x="6466132" y="5376780"/>
              <a:ext cx="7090811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132 Milliarden</a:t>
              </a:r>
            </a:p>
          </p:txBody>
        </p:sp>
        <p:sp>
          <p:nvSpPr>
            <p:cNvPr id="6" name="object 6">
              <a:extLst>
                <a:ext uri="{FF2B5EF4-FFF2-40B4-BE49-F238E27FC236}">
                  <a16:creationId xmlns:a16="http://schemas.microsoft.com/office/drawing/2014/main" xmlns="" id="{9D62BD8E-E1F8-B145-8C3B-9FB7901C50B3}"/>
                </a:ext>
              </a:extLst>
            </p:cNvPr>
            <p:cNvSpPr txBox="1"/>
            <p:nvPr/>
          </p:nvSpPr>
          <p:spPr>
            <a:xfrm rot="21540000">
              <a:off x="7462866" y="6639763"/>
              <a:ext cx="5560429" cy="107080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245"/>
                </a:lnSpc>
              </a:pPr>
              <a:r>
                <a:rPr sz="8250" b="1" spc="-60" dirty="0">
                  <a:latin typeface="Goethe FF Clan" panose="020B0506030101020104" pitchFamily="34" charset="0"/>
                  <a:cs typeface="Verdana"/>
                </a:rPr>
                <a:t>Goldmark</a:t>
              </a:r>
            </a:p>
          </p:txBody>
        </p:sp>
      </p:grpSp>
      <p:grpSp>
        <p:nvGrpSpPr>
          <p:cNvPr id="7" name="object 7">
            <a:extLst>
              <a:ext uri="{FF2B5EF4-FFF2-40B4-BE49-F238E27FC236}">
                <a16:creationId xmlns:a16="http://schemas.microsoft.com/office/drawing/2014/main" xmlns="" id="{C79517C4-6C15-984E-AEE2-4ECBEC786E2E}"/>
              </a:ext>
            </a:extLst>
          </p:cNvPr>
          <p:cNvGrpSpPr/>
          <p:nvPr/>
        </p:nvGrpSpPr>
        <p:grpSpPr>
          <a:xfrm>
            <a:off x="17164832" y="8963077"/>
            <a:ext cx="2327910" cy="1170305"/>
            <a:chOff x="17164832" y="8963077"/>
            <a:chExt cx="2327910" cy="1170305"/>
          </a:xfrm>
        </p:grpSpPr>
        <p:sp>
          <p:nvSpPr>
            <p:cNvPr id="8" name="object 8">
              <a:extLst>
                <a:ext uri="{FF2B5EF4-FFF2-40B4-BE49-F238E27FC236}">
                  <a16:creationId xmlns:a16="http://schemas.microsoft.com/office/drawing/2014/main" xmlns="" id="{C2DD255B-97EF-644C-B105-21425572899E}"/>
                </a:ext>
              </a:extLst>
            </p:cNvPr>
            <p:cNvSpPr/>
            <p:nvPr/>
          </p:nvSpPr>
          <p:spPr>
            <a:xfrm>
              <a:off x="17164832" y="8963077"/>
              <a:ext cx="2327910" cy="1170305"/>
            </a:xfrm>
            <a:custGeom>
              <a:avLst/>
              <a:gdLst/>
              <a:ahLst/>
              <a:cxnLst/>
              <a:rect l="l" t="t" r="r" b="b"/>
              <a:pathLst>
                <a:path w="2327909" h="1170304">
                  <a:moveTo>
                    <a:pt x="1742784" y="0"/>
                  </a:moveTo>
                  <a:lnTo>
                    <a:pt x="584987" y="0"/>
                  </a:lnTo>
                  <a:lnTo>
                    <a:pt x="537009" y="1939"/>
                  </a:lnTo>
                  <a:lnTo>
                    <a:pt x="490099" y="7656"/>
                  </a:lnTo>
                  <a:lnTo>
                    <a:pt x="444408" y="17001"/>
                  </a:lnTo>
                  <a:lnTo>
                    <a:pt x="400086" y="29823"/>
                  </a:lnTo>
                  <a:lnTo>
                    <a:pt x="357284" y="45971"/>
                  </a:lnTo>
                  <a:lnTo>
                    <a:pt x="316152" y="65295"/>
                  </a:lnTo>
                  <a:lnTo>
                    <a:pt x="276841" y="87644"/>
                  </a:lnTo>
                  <a:lnTo>
                    <a:pt x="239501" y="112868"/>
                  </a:lnTo>
                  <a:lnTo>
                    <a:pt x="204284" y="140817"/>
                  </a:lnTo>
                  <a:lnTo>
                    <a:pt x="171339" y="171339"/>
                  </a:lnTo>
                  <a:lnTo>
                    <a:pt x="140817" y="204284"/>
                  </a:lnTo>
                  <a:lnTo>
                    <a:pt x="112868" y="239501"/>
                  </a:lnTo>
                  <a:lnTo>
                    <a:pt x="87644" y="276841"/>
                  </a:lnTo>
                  <a:lnTo>
                    <a:pt x="65295" y="316152"/>
                  </a:lnTo>
                  <a:lnTo>
                    <a:pt x="45971" y="357284"/>
                  </a:lnTo>
                  <a:lnTo>
                    <a:pt x="29823" y="400086"/>
                  </a:lnTo>
                  <a:lnTo>
                    <a:pt x="17001" y="444408"/>
                  </a:lnTo>
                  <a:lnTo>
                    <a:pt x="7656" y="490099"/>
                  </a:lnTo>
                  <a:lnTo>
                    <a:pt x="1939" y="537009"/>
                  </a:lnTo>
                  <a:lnTo>
                    <a:pt x="0" y="584987"/>
                  </a:lnTo>
                  <a:lnTo>
                    <a:pt x="1939" y="632965"/>
                  </a:lnTo>
                  <a:lnTo>
                    <a:pt x="7656" y="679875"/>
                  </a:lnTo>
                  <a:lnTo>
                    <a:pt x="17001" y="725566"/>
                  </a:lnTo>
                  <a:lnTo>
                    <a:pt x="29823" y="769888"/>
                  </a:lnTo>
                  <a:lnTo>
                    <a:pt x="45971" y="812690"/>
                  </a:lnTo>
                  <a:lnTo>
                    <a:pt x="65295" y="853822"/>
                  </a:lnTo>
                  <a:lnTo>
                    <a:pt x="87644" y="893133"/>
                  </a:lnTo>
                  <a:lnTo>
                    <a:pt x="112868" y="930473"/>
                  </a:lnTo>
                  <a:lnTo>
                    <a:pt x="140817" y="965690"/>
                  </a:lnTo>
                  <a:lnTo>
                    <a:pt x="171339" y="998635"/>
                  </a:lnTo>
                  <a:lnTo>
                    <a:pt x="204284" y="1029157"/>
                  </a:lnTo>
                  <a:lnTo>
                    <a:pt x="239501" y="1057106"/>
                  </a:lnTo>
                  <a:lnTo>
                    <a:pt x="276841" y="1082330"/>
                  </a:lnTo>
                  <a:lnTo>
                    <a:pt x="316152" y="1104679"/>
                  </a:lnTo>
                  <a:lnTo>
                    <a:pt x="357284" y="1124003"/>
                  </a:lnTo>
                  <a:lnTo>
                    <a:pt x="400086" y="1140151"/>
                  </a:lnTo>
                  <a:lnTo>
                    <a:pt x="444408" y="1152973"/>
                  </a:lnTo>
                  <a:lnTo>
                    <a:pt x="490099" y="1162318"/>
                  </a:lnTo>
                  <a:lnTo>
                    <a:pt x="537009" y="1168035"/>
                  </a:lnTo>
                  <a:lnTo>
                    <a:pt x="584987" y="1169974"/>
                  </a:lnTo>
                  <a:lnTo>
                    <a:pt x="1742784" y="1169974"/>
                  </a:lnTo>
                  <a:lnTo>
                    <a:pt x="1790762" y="1168035"/>
                  </a:lnTo>
                  <a:lnTo>
                    <a:pt x="1837672" y="1162318"/>
                  </a:lnTo>
                  <a:lnTo>
                    <a:pt x="1883363" y="1152973"/>
                  </a:lnTo>
                  <a:lnTo>
                    <a:pt x="1927685" y="1140151"/>
                  </a:lnTo>
                  <a:lnTo>
                    <a:pt x="1970487" y="1124003"/>
                  </a:lnTo>
                  <a:lnTo>
                    <a:pt x="2011619" y="1104679"/>
                  </a:lnTo>
                  <a:lnTo>
                    <a:pt x="2050930" y="1082330"/>
                  </a:lnTo>
                  <a:lnTo>
                    <a:pt x="2088270" y="1057106"/>
                  </a:lnTo>
                  <a:lnTo>
                    <a:pt x="2123487" y="1029157"/>
                  </a:lnTo>
                  <a:lnTo>
                    <a:pt x="2156433" y="998635"/>
                  </a:lnTo>
                  <a:lnTo>
                    <a:pt x="2186954" y="965690"/>
                  </a:lnTo>
                  <a:lnTo>
                    <a:pt x="2214903" y="930473"/>
                  </a:lnTo>
                  <a:lnTo>
                    <a:pt x="2240127" y="893133"/>
                  </a:lnTo>
                  <a:lnTo>
                    <a:pt x="2262476" y="853822"/>
                  </a:lnTo>
                  <a:lnTo>
                    <a:pt x="2281800" y="812690"/>
                  </a:lnTo>
                  <a:lnTo>
                    <a:pt x="2297948" y="769888"/>
                  </a:lnTo>
                  <a:lnTo>
                    <a:pt x="2310770" y="725566"/>
                  </a:lnTo>
                  <a:lnTo>
                    <a:pt x="2320115" y="679875"/>
                  </a:lnTo>
                  <a:lnTo>
                    <a:pt x="2325832" y="632965"/>
                  </a:lnTo>
                  <a:lnTo>
                    <a:pt x="2327772" y="584987"/>
                  </a:lnTo>
                  <a:lnTo>
                    <a:pt x="2325832" y="537009"/>
                  </a:lnTo>
                  <a:lnTo>
                    <a:pt x="2320115" y="490099"/>
                  </a:lnTo>
                  <a:lnTo>
                    <a:pt x="2310770" y="444408"/>
                  </a:lnTo>
                  <a:lnTo>
                    <a:pt x="2297948" y="400086"/>
                  </a:lnTo>
                  <a:lnTo>
                    <a:pt x="2281800" y="357284"/>
                  </a:lnTo>
                  <a:lnTo>
                    <a:pt x="2262476" y="316152"/>
                  </a:lnTo>
                  <a:lnTo>
                    <a:pt x="2240127" y="276841"/>
                  </a:lnTo>
                  <a:lnTo>
                    <a:pt x="2214903" y="239501"/>
                  </a:lnTo>
                  <a:lnTo>
                    <a:pt x="2186954" y="204284"/>
                  </a:lnTo>
                  <a:lnTo>
                    <a:pt x="2156433" y="171339"/>
                  </a:lnTo>
                  <a:lnTo>
                    <a:pt x="2123487" y="140817"/>
                  </a:lnTo>
                  <a:lnTo>
                    <a:pt x="2088270" y="112868"/>
                  </a:lnTo>
                  <a:lnTo>
                    <a:pt x="2050930" y="87644"/>
                  </a:lnTo>
                  <a:lnTo>
                    <a:pt x="2011619" y="65295"/>
                  </a:lnTo>
                  <a:lnTo>
                    <a:pt x="1970487" y="45971"/>
                  </a:lnTo>
                  <a:lnTo>
                    <a:pt x="1927685" y="29823"/>
                  </a:lnTo>
                  <a:lnTo>
                    <a:pt x="1883363" y="17001"/>
                  </a:lnTo>
                  <a:lnTo>
                    <a:pt x="1837672" y="7656"/>
                  </a:lnTo>
                  <a:lnTo>
                    <a:pt x="1790762" y="1939"/>
                  </a:lnTo>
                  <a:lnTo>
                    <a:pt x="174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7EBE2840-A040-434E-8DB6-B1679CE72B4B}"/>
                </a:ext>
              </a:extLst>
            </p:cNvPr>
            <p:cNvSpPr/>
            <p:nvPr/>
          </p:nvSpPr>
          <p:spPr>
            <a:xfrm>
              <a:off x="17404699" y="9286543"/>
              <a:ext cx="1697355" cy="523240"/>
            </a:xfrm>
            <a:custGeom>
              <a:avLst/>
              <a:gdLst/>
              <a:ahLst/>
              <a:cxnLst/>
              <a:rect l="l" t="t" r="r" b="b"/>
              <a:pathLst>
                <a:path w="1697355" h="523240">
                  <a:moveTo>
                    <a:pt x="575773" y="0"/>
                  </a:moveTo>
                  <a:lnTo>
                    <a:pt x="0" y="261520"/>
                  </a:lnTo>
                  <a:lnTo>
                    <a:pt x="575773" y="523041"/>
                  </a:lnTo>
                  <a:lnTo>
                    <a:pt x="575773" y="366229"/>
                  </a:lnTo>
                  <a:lnTo>
                    <a:pt x="1613479" y="366229"/>
                  </a:lnTo>
                  <a:lnTo>
                    <a:pt x="1646084" y="359646"/>
                  </a:lnTo>
                  <a:lnTo>
                    <a:pt x="1672710" y="341693"/>
                  </a:lnTo>
                  <a:lnTo>
                    <a:pt x="1690663" y="315067"/>
                  </a:lnTo>
                  <a:lnTo>
                    <a:pt x="1697246" y="282462"/>
                  </a:lnTo>
                  <a:lnTo>
                    <a:pt x="1697246" y="240579"/>
                  </a:lnTo>
                  <a:lnTo>
                    <a:pt x="1690663" y="207974"/>
                  </a:lnTo>
                  <a:lnTo>
                    <a:pt x="1672710" y="181347"/>
                  </a:lnTo>
                  <a:lnTo>
                    <a:pt x="1646084" y="163395"/>
                  </a:lnTo>
                  <a:lnTo>
                    <a:pt x="1613479" y="156811"/>
                  </a:lnTo>
                  <a:lnTo>
                    <a:pt x="575773" y="156811"/>
                  </a:lnTo>
                  <a:lnTo>
                    <a:pt x="575773" y="0"/>
                  </a:lnTo>
                  <a:close/>
                </a:path>
              </a:pathLst>
            </a:custGeom>
            <a:solidFill>
              <a:srgbClr val="0038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>
            <a:extLst>
              <a:ext uri="{FF2B5EF4-FFF2-40B4-BE49-F238E27FC236}">
                <a16:creationId xmlns:a16="http://schemas.microsoft.com/office/drawing/2014/main" xmlns="" id="{3C0B0407-380D-6547-B970-3F0730142B7D}"/>
              </a:ext>
            </a:extLst>
          </p:cNvPr>
          <p:cNvSpPr txBox="1">
            <a:spLocks/>
          </p:cNvSpPr>
          <p:nvPr/>
        </p:nvSpPr>
        <p:spPr>
          <a:xfrm>
            <a:off x="824970" y="1497485"/>
            <a:ext cx="14180080" cy="153503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>
            <a:defPPr>
              <a:defRPr lang="ru-RU"/>
            </a:defPPr>
            <a:lvl1pPr marL="12700" marR="5080">
              <a:lnSpc>
                <a:spcPts val="5770"/>
              </a:lnSpc>
              <a:spcBef>
                <a:spcPts val="370"/>
              </a:spcBef>
              <a:defRPr sz="4950" b="1" spc="-60">
                <a:solidFill>
                  <a:srgbClr val="FFFFFF"/>
                </a:solidFill>
                <a:latin typeface="Goethe FF Clan" panose="020B0506030101020104" pitchFamily="34" charset="0"/>
                <a:cs typeface="Tahoma"/>
              </a:defRPr>
            </a:lvl1pPr>
          </a:lstStyle>
          <a:p>
            <a:r>
              <a:rPr lang="de" dirty="0"/>
              <a:t>Wie hoch waren Reparationen, die Deutschland  nach dem Ersten Weltkrieg zahlen sollte?</a:t>
            </a:r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xmlns="" id="{874A01C7-BE28-C14C-B5B4-36D3EB2B7A4A}"/>
              </a:ext>
            </a:extLst>
          </p:cNvPr>
          <p:cNvSpPr/>
          <p:nvPr/>
        </p:nvSpPr>
        <p:spPr>
          <a:xfrm>
            <a:off x="11490252" y="9138645"/>
            <a:ext cx="3844290" cy="2170430"/>
          </a:xfrm>
          <a:custGeom>
            <a:avLst/>
            <a:gdLst/>
            <a:ahLst/>
            <a:cxnLst/>
            <a:rect l="l" t="t" r="r" b="b"/>
            <a:pathLst>
              <a:path w="3844290" h="2170429">
                <a:moveTo>
                  <a:pt x="1174107" y="0"/>
                </a:moveTo>
                <a:lnTo>
                  <a:pt x="1160323" y="48273"/>
                </a:lnTo>
                <a:lnTo>
                  <a:pt x="1146116" y="96391"/>
                </a:lnTo>
                <a:lnTo>
                  <a:pt x="1131488" y="144350"/>
                </a:lnTo>
                <a:lnTo>
                  <a:pt x="1116439" y="192148"/>
                </a:lnTo>
                <a:lnTo>
                  <a:pt x="1100971" y="239783"/>
                </a:lnTo>
                <a:lnTo>
                  <a:pt x="1085087" y="287251"/>
                </a:lnTo>
                <a:lnTo>
                  <a:pt x="1068787" y="334550"/>
                </a:lnTo>
                <a:lnTo>
                  <a:pt x="1052073" y="381679"/>
                </a:lnTo>
                <a:lnTo>
                  <a:pt x="1034947" y="428634"/>
                </a:lnTo>
                <a:lnTo>
                  <a:pt x="1017410" y="475412"/>
                </a:lnTo>
                <a:lnTo>
                  <a:pt x="999464" y="522012"/>
                </a:lnTo>
                <a:lnTo>
                  <a:pt x="981110" y="568430"/>
                </a:lnTo>
                <a:lnTo>
                  <a:pt x="962350" y="614665"/>
                </a:lnTo>
                <a:lnTo>
                  <a:pt x="943186" y="660713"/>
                </a:lnTo>
                <a:lnTo>
                  <a:pt x="923619" y="706573"/>
                </a:lnTo>
                <a:lnTo>
                  <a:pt x="903651" y="752241"/>
                </a:lnTo>
                <a:lnTo>
                  <a:pt x="883283" y="797715"/>
                </a:lnTo>
                <a:lnTo>
                  <a:pt x="862516" y="842993"/>
                </a:lnTo>
                <a:lnTo>
                  <a:pt x="841354" y="888072"/>
                </a:lnTo>
                <a:lnTo>
                  <a:pt x="819796" y="932950"/>
                </a:lnTo>
                <a:lnTo>
                  <a:pt x="797845" y="977624"/>
                </a:lnTo>
                <a:lnTo>
                  <a:pt x="775502" y="1022091"/>
                </a:lnTo>
                <a:lnTo>
                  <a:pt x="752769" y="1066349"/>
                </a:lnTo>
                <a:lnTo>
                  <a:pt x="729647" y="1110396"/>
                </a:lnTo>
                <a:lnTo>
                  <a:pt x="706138" y="1154228"/>
                </a:lnTo>
                <a:lnTo>
                  <a:pt x="682244" y="1197844"/>
                </a:lnTo>
                <a:lnTo>
                  <a:pt x="657965" y="1241241"/>
                </a:lnTo>
                <a:lnTo>
                  <a:pt x="633305" y="1284417"/>
                </a:lnTo>
                <a:lnTo>
                  <a:pt x="608263" y="1327368"/>
                </a:lnTo>
                <a:lnTo>
                  <a:pt x="582842" y="1370093"/>
                </a:lnTo>
                <a:lnTo>
                  <a:pt x="557044" y="1412588"/>
                </a:lnTo>
                <a:lnTo>
                  <a:pt x="530870" y="1454852"/>
                </a:lnTo>
                <a:lnTo>
                  <a:pt x="504321" y="1496881"/>
                </a:lnTo>
                <a:lnTo>
                  <a:pt x="477399" y="1538674"/>
                </a:lnTo>
                <a:lnTo>
                  <a:pt x="450106" y="1580228"/>
                </a:lnTo>
                <a:lnTo>
                  <a:pt x="422443" y="1621540"/>
                </a:lnTo>
                <a:lnTo>
                  <a:pt x="394413" y="1662607"/>
                </a:lnTo>
                <a:lnTo>
                  <a:pt x="365994" y="1703457"/>
                </a:lnTo>
                <a:lnTo>
                  <a:pt x="337253" y="1743999"/>
                </a:lnTo>
                <a:lnTo>
                  <a:pt x="308127" y="1784319"/>
                </a:lnTo>
                <a:lnTo>
                  <a:pt x="278639" y="1824384"/>
                </a:lnTo>
                <a:lnTo>
                  <a:pt x="248791" y="1864192"/>
                </a:lnTo>
                <a:lnTo>
                  <a:pt x="218584" y="1903741"/>
                </a:lnTo>
                <a:lnTo>
                  <a:pt x="188020" y="1943028"/>
                </a:lnTo>
                <a:lnTo>
                  <a:pt x="157101" y="1982050"/>
                </a:lnTo>
                <a:lnTo>
                  <a:pt x="125828" y="2020806"/>
                </a:lnTo>
                <a:lnTo>
                  <a:pt x="94202" y="2059292"/>
                </a:lnTo>
                <a:lnTo>
                  <a:pt x="62225" y="2097505"/>
                </a:lnTo>
                <a:lnTo>
                  <a:pt x="29900" y="2135445"/>
                </a:lnTo>
                <a:lnTo>
                  <a:pt x="0" y="2169910"/>
                </a:lnTo>
                <a:lnTo>
                  <a:pt x="3348180" y="2169910"/>
                </a:lnTo>
                <a:lnTo>
                  <a:pt x="3383977" y="2129326"/>
                </a:lnTo>
                <a:lnTo>
                  <a:pt x="3417341" y="2092225"/>
                </a:lnTo>
                <a:lnTo>
                  <a:pt x="3451048" y="2055409"/>
                </a:lnTo>
                <a:lnTo>
                  <a:pt x="3485096" y="2018880"/>
                </a:lnTo>
                <a:lnTo>
                  <a:pt x="3519484" y="1982640"/>
                </a:lnTo>
                <a:lnTo>
                  <a:pt x="3554210" y="1946693"/>
                </a:lnTo>
                <a:lnTo>
                  <a:pt x="3589273" y="1911041"/>
                </a:lnTo>
                <a:lnTo>
                  <a:pt x="3624670" y="1875686"/>
                </a:lnTo>
                <a:lnTo>
                  <a:pt x="3660402" y="1840630"/>
                </a:lnTo>
                <a:lnTo>
                  <a:pt x="3696465" y="1805877"/>
                </a:lnTo>
                <a:lnTo>
                  <a:pt x="3732858" y="1771429"/>
                </a:lnTo>
                <a:lnTo>
                  <a:pt x="3769580" y="1737288"/>
                </a:lnTo>
                <a:lnTo>
                  <a:pt x="3806662" y="1703428"/>
                </a:lnTo>
                <a:lnTo>
                  <a:pt x="3844004" y="1669938"/>
                </a:lnTo>
                <a:lnTo>
                  <a:pt x="3747609" y="1641945"/>
                </a:lnTo>
                <a:lnTo>
                  <a:pt x="3651845" y="1612262"/>
                </a:lnTo>
                <a:lnTo>
                  <a:pt x="3556732" y="1580903"/>
                </a:lnTo>
                <a:lnTo>
                  <a:pt x="3509426" y="1564599"/>
                </a:lnTo>
                <a:lnTo>
                  <a:pt x="3462290" y="1547880"/>
                </a:lnTo>
                <a:lnTo>
                  <a:pt x="3415328" y="1530749"/>
                </a:lnTo>
                <a:lnTo>
                  <a:pt x="3368541" y="1513207"/>
                </a:lnTo>
                <a:lnTo>
                  <a:pt x="3321933" y="1495255"/>
                </a:lnTo>
                <a:lnTo>
                  <a:pt x="3275506" y="1476896"/>
                </a:lnTo>
                <a:lnTo>
                  <a:pt x="3229261" y="1458130"/>
                </a:lnTo>
                <a:lnTo>
                  <a:pt x="3183203" y="1438960"/>
                </a:lnTo>
                <a:lnTo>
                  <a:pt x="3137334" y="1419386"/>
                </a:lnTo>
                <a:lnTo>
                  <a:pt x="3091655" y="1399411"/>
                </a:lnTo>
                <a:lnTo>
                  <a:pt x="3046170" y="1379036"/>
                </a:lnTo>
                <a:lnTo>
                  <a:pt x="3000881" y="1358263"/>
                </a:lnTo>
                <a:lnTo>
                  <a:pt x="2955791" y="1337094"/>
                </a:lnTo>
                <a:lnTo>
                  <a:pt x="2910903" y="1315529"/>
                </a:lnTo>
                <a:lnTo>
                  <a:pt x="2866218" y="1293571"/>
                </a:lnTo>
                <a:lnTo>
                  <a:pt x="2821740" y="1271221"/>
                </a:lnTo>
                <a:lnTo>
                  <a:pt x="2777471" y="1248481"/>
                </a:lnTo>
                <a:lnTo>
                  <a:pt x="2733413" y="1225353"/>
                </a:lnTo>
                <a:lnTo>
                  <a:pt x="2689570" y="1201837"/>
                </a:lnTo>
                <a:lnTo>
                  <a:pt x="2645943" y="1177936"/>
                </a:lnTo>
                <a:lnTo>
                  <a:pt x="2602536" y="1153651"/>
                </a:lnTo>
                <a:lnTo>
                  <a:pt x="2559350" y="1128984"/>
                </a:lnTo>
                <a:lnTo>
                  <a:pt x="2516389" y="1103937"/>
                </a:lnTo>
                <a:lnTo>
                  <a:pt x="2473655" y="1078510"/>
                </a:lnTo>
                <a:lnTo>
                  <a:pt x="2431151" y="1052707"/>
                </a:lnTo>
                <a:lnTo>
                  <a:pt x="2388879" y="1026527"/>
                </a:lnTo>
                <a:lnTo>
                  <a:pt x="2346841" y="999973"/>
                </a:lnTo>
                <a:lnTo>
                  <a:pt x="2305041" y="973047"/>
                </a:lnTo>
                <a:lnTo>
                  <a:pt x="2263481" y="945750"/>
                </a:lnTo>
                <a:lnTo>
                  <a:pt x="2222163" y="918084"/>
                </a:lnTo>
                <a:lnTo>
                  <a:pt x="2181090" y="890050"/>
                </a:lnTo>
                <a:lnTo>
                  <a:pt x="2140264" y="861649"/>
                </a:lnTo>
                <a:lnTo>
                  <a:pt x="2099689" y="832884"/>
                </a:lnTo>
                <a:lnTo>
                  <a:pt x="2059366" y="803757"/>
                </a:lnTo>
                <a:lnTo>
                  <a:pt x="2019299" y="774268"/>
                </a:lnTo>
                <a:lnTo>
                  <a:pt x="1979490" y="744419"/>
                </a:lnTo>
                <a:lnTo>
                  <a:pt x="1939940" y="714212"/>
                </a:lnTo>
                <a:lnTo>
                  <a:pt x="1900654" y="683649"/>
                </a:lnTo>
                <a:lnTo>
                  <a:pt x="1861634" y="652731"/>
                </a:lnTo>
                <a:lnTo>
                  <a:pt x="1822881" y="621460"/>
                </a:lnTo>
                <a:lnTo>
                  <a:pt x="1784399" y="589837"/>
                </a:lnTo>
                <a:lnTo>
                  <a:pt x="1746191" y="557864"/>
                </a:lnTo>
                <a:lnTo>
                  <a:pt x="1708258" y="525542"/>
                </a:lnTo>
                <a:lnTo>
                  <a:pt x="1670603" y="492874"/>
                </a:lnTo>
                <a:lnTo>
                  <a:pt x="1633230" y="459861"/>
                </a:lnTo>
                <a:lnTo>
                  <a:pt x="1596140" y="426503"/>
                </a:lnTo>
                <a:lnTo>
                  <a:pt x="1559336" y="392804"/>
                </a:lnTo>
                <a:lnTo>
                  <a:pt x="1522821" y="358765"/>
                </a:lnTo>
                <a:lnTo>
                  <a:pt x="1486596" y="324386"/>
                </a:lnTo>
                <a:lnTo>
                  <a:pt x="1450666" y="289671"/>
                </a:lnTo>
                <a:lnTo>
                  <a:pt x="1415032" y="254620"/>
                </a:lnTo>
                <a:lnTo>
                  <a:pt x="1379697" y="219234"/>
                </a:lnTo>
                <a:lnTo>
                  <a:pt x="1344663" y="183517"/>
                </a:lnTo>
                <a:lnTo>
                  <a:pt x="1309934" y="147468"/>
                </a:lnTo>
                <a:lnTo>
                  <a:pt x="1275510" y="111091"/>
                </a:lnTo>
                <a:lnTo>
                  <a:pt x="1241397" y="74386"/>
                </a:lnTo>
                <a:lnTo>
                  <a:pt x="1207595" y="37355"/>
                </a:lnTo>
                <a:lnTo>
                  <a:pt x="1174107" y="0"/>
                </a:lnTo>
                <a:close/>
              </a:path>
            </a:pathLst>
          </a:custGeom>
          <a:solidFill>
            <a:srgbClr val="A2C51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xmlns="" id="{B69E4796-04A1-4E4F-A741-3ACB2F1D9A5A}"/>
              </a:ext>
            </a:extLst>
          </p:cNvPr>
          <p:cNvSpPr/>
          <p:nvPr/>
        </p:nvSpPr>
        <p:spPr>
          <a:xfrm>
            <a:off x="17126224" y="1675429"/>
            <a:ext cx="2978150" cy="4223385"/>
          </a:xfrm>
          <a:custGeom>
            <a:avLst/>
            <a:gdLst/>
            <a:ahLst/>
            <a:cxnLst/>
            <a:rect l="l" t="t" r="r" b="b"/>
            <a:pathLst>
              <a:path w="2978150" h="4223385">
                <a:moveTo>
                  <a:pt x="287200" y="1044852"/>
                </a:moveTo>
                <a:lnTo>
                  <a:pt x="243804" y="1065916"/>
                </a:lnTo>
                <a:lnTo>
                  <a:pt x="203529" y="1090769"/>
                </a:lnTo>
                <a:lnTo>
                  <a:pt x="166499" y="1119102"/>
                </a:lnTo>
                <a:lnTo>
                  <a:pt x="132841" y="1150602"/>
                </a:lnTo>
                <a:lnTo>
                  <a:pt x="102680" y="1184961"/>
                </a:lnTo>
                <a:lnTo>
                  <a:pt x="76141" y="1221867"/>
                </a:lnTo>
                <a:lnTo>
                  <a:pt x="53350" y="1261009"/>
                </a:lnTo>
                <a:lnTo>
                  <a:pt x="34432" y="1302077"/>
                </a:lnTo>
                <a:lnTo>
                  <a:pt x="19512" y="1344762"/>
                </a:lnTo>
                <a:lnTo>
                  <a:pt x="8716" y="1388751"/>
                </a:lnTo>
                <a:lnTo>
                  <a:pt x="2171" y="1433734"/>
                </a:lnTo>
                <a:lnTo>
                  <a:pt x="0" y="1479401"/>
                </a:lnTo>
                <a:lnTo>
                  <a:pt x="2329" y="1525442"/>
                </a:lnTo>
                <a:lnTo>
                  <a:pt x="9284" y="1571545"/>
                </a:lnTo>
                <a:lnTo>
                  <a:pt x="20991" y="1617400"/>
                </a:lnTo>
                <a:lnTo>
                  <a:pt x="37574" y="1662697"/>
                </a:lnTo>
                <a:lnTo>
                  <a:pt x="1002372" y="3935602"/>
                </a:lnTo>
                <a:lnTo>
                  <a:pt x="1023434" y="3978998"/>
                </a:lnTo>
                <a:lnTo>
                  <a:pt x="1048286" y="4019274"/>
                </a:lnTo>
                <a:lnTo>
                  <a:pt x="1076616" y="4056304"/>
                </a:lnTo>
                <a:lnTo>
                  <a:pt x="1108116" y="4089962"/>
                </a:lnTo>
                <a:lnTo>
                  <a:pt x="1142473" y="4120124"/>
                </a:lnTo>
                <a:lnTo>
                  <a:pt x="1179378" y="4146664"/>
                </a:lnTo>
                <a:lnTo>
                  <a:pt x="1218520" y="4169456"/>
                </a:lnTo>
                <a:lnTo>
                  <a:pt x="1259588" y="4188374"/>
                </a:lnTo>
                <a:lnTo>
                  <a:pt x="1302272" y="4203294"/>
                </a:lnTo>
                <a:lnTo>
                  <a:pt x="1346260" y="4214090"/>
                </a:lnTo>
                <a:lnTo>
                  <a:pt x="1391243" y="4220636"/>
                </a:lnTo>
                <a:lnTo>
                  <a:pt x="1436911" y="4222807"/>
                </a:lnTo>
                <a:lnTo>
                  <a:pt x="1482951" y="4220477"/>
                </a:lnTo>
                <a:lnTo>
                  <a:pt x="1529054" y="4213521"/>
                </a:lnTo>
                <a:lnTo>
                  <a:pt x="1574910" y="4201813"/>
                </a:lnTo>
                <a:lnTo>
                  <a:pt x="1620207" y="4185228"/>
                </a:lnTo>
                <a:lnTo>
                  <a:pt x="2977875" y="3608934"/>
                </a:lnTo>
              </a:path>
              <a:path w="2978150" h="4223385">
                <a:moveTo>
                  <a:pt x="2977875" y="19448"/>
                </a:moveTo>
                <a:lnTo>
                  <a:pt x="2934145" y="8716"/>
                </a:lnTo>
                <a:lnTo>
                  <a:pt x="2889161" y="2171"/>
                </a:lnTo>
                <a:lnTo>
                  <a:pt x="2843493" y="0"/>
                </a:lnTo>
                <a:lnTo>
                  <a:pt x="2797452" y="2329"/>
                </a:lnTo>
                <a:lnTo>
                  <a:pt x="2751349" y="9284"/>
                </a:lnTo>
                <a:lnTo>
                  <a:pt x="2705493" y="20991"/>
                </a:lnTo>
                <a:lnTo>
                  <a:pt x="2660196" y="37574"/>
                </a:lnTo>
                <a:lnTo>
                  <a:pt x="287200" y="1044852"/>
                </a:lnTo>
              </a:path>
            </a:pathLst>
          </a:custGeom>
          <a:ln w="62825">
            <a:solidFill>
              <a:srgbClr val="5AC5F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2">
            <a:extLst>
              <a:ext uri="{FF2B5EF4-FFF2-40B4-BE49-F238E27FC236}">
                <a16:creationId xmlns:a16="http://schemas.microsoft.com/office/drawing/2014/main" xmlns="" id="{7000C046-190A-6843-8FAE-93801560EF0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67782" y="4316386"/>
            <a:ext cx="2696145" cy="26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88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1369</Words>
  <Application>Microsoft Office PowerPoint</Application>
  <PresentationFormat>Произвольный</PresentationFormat>
  <Paragraphs>185</Paragraphs>
  <Slides>35</Slides>
  <Notes>35</Notes>
  <HiddenSlides>33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kann motivieren</dc:title>
  <cp:lastModifiedBy>Наталья Владимировна Урывчикова</cp:lastModifiedBy>
  <cp:revision>53</cp:revision>
  <dcterms:created xsi:type="dcterms:W3CDTF">2024-10-01T13:32:13Z</dcterms:created>
  <dcterms:modified xsi:type="dcterms:W3CDTF">2024-10-30T14:45:43Z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2024-09-26T00:00:00Z</vt:filetime>
  </property>
  <property fmtid="{D5CDD505-2E9C-101B-9397-08002B2CF9AE}" pid="3" name="Creator">
    <vt:lpwstr>Adobe InDesign 15.0 (Windows)</vt:lpwstr>
  </property>
  <property fmtid="{D5CDD505-2E9C-101B-9397-08002B2CF9AE}" pid="4" name="LastSaved">
    <vt:filetime>2024-10-01T00:00:00Z</vt:filetime>
  </property>
</Properties>
</file>